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8"/>
  </p:sldMasterIdLst>
  <p:notesMasterIdLst>
    <p:notesMasterId r:id="rId36"/>
  </p:notesMasterIdLst>
  <p:handoutMasterIdLst>
    <p:handoutMasterId r:id="rId37"/>
  </p:handoutMasterIdLst>
  <p:sldIdLst>
    <p:sldId id="256" r:id="rId9"/>
    <p:sldId id="328" r:id="rId10"/>
    <p:sldId id="329" r:id="rId11"/>
    <p:sldId id="330" r:id="rId12"/>
    <p:sldId id="331" r:id="rId13"/>
    <p:sldId id="332" r:id="rId14"/>
    <p:sldId id="333" r:id="rId15"/>
    <p:sldId id="334" r:id="rId16"/>
    <p:sldId id="335" r:id="rId17"/>
    <p:sldId id="336" r:id="rId18"/>
    <p:sldId id="337" r:id="rId19"/>
    <p:sldId id="338" r:id="rId20"/>
    <p:sldId id="339" r:id="rId21"/>
    <p:sldId id="340" r:id="rId22"/>
    <p:sldId id="341" r:id="rId23"/>
    <p:sldId id="342" r:id="rId24"/>
    <p:sldId id="343" r:id="rId25"/>
    <p:sldId id="344" r:id="rId26"/>
    <p:sldId id="345" r:id="rId27"/>
    <p:sldId id="346" r:id="rId28"/>
    <p:sldId id="347" r:id="rId29"/>
    <p:sldId id="348" r:id="rId30"/>
    <p:sldId id="349" r:id="rId31"/>
    <p:sldId id="350" r:id="rId32"/>
    <p:sldId id="353" r:id="rId33"/>
    <p:sldId id="354" r:id="rId34"/>
    <p:sldId id="352" r:id="rId35"/>
  </p:sldIdLst>
  <p:sldSz cx="12192000" cy="6858000"/>
  <p:notesSz cx="6724650" cy="987425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1F00AE6-B520-4FC2-9621-8F05806447EC}" v="2" dt="2021-11-03T12:54:24.723"/>
    <p1510:client id="{C880507E-396F-4ADC-9C0D-92D466A087B6}" v="101" dt="2021-11-03T12:53:09.788"/>
    <p1510:client id="{CFC582C9-50CB-4044-A0F1-1E5BB4E392BC}" v="413" dt="2021-11-03T13:02:18.091"/>
  </p1510:revLst>
</p1510:revInfo>
</file>

<file path=ppt/tableStyles.xml><?xml version="1.0" encoding="utf-8"?>
<a:tblStyleLst xmlns:a="http://schemas.openxmlformats.org/drawingml/2006/main" def="{5C22544A-7EE6-4342-B048-85BDC9FD1C3A}">
  <a:tblStyle styleId="{5C22544A-7EE6-4342-B048-85BDC9FD1C3A}" styleName="Mellemlayout 2 - Markering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Mellemlayout 4 - Markering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D7AC3CCA-C797-4891-BE02-D94E43425B78}" styleName="Mellemlayout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46F890A9-2807-4EBB-B81D-B2AA78EC7F39}" styleName="Mørkt layout 2 - Markering 5/Markering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43506" autoAdjust="0"/>
    <p:restoredTop sz="94896" autoAdjust="0"/>
  </p:normalViewPr>
  <p:slideViewPr>
    <p:cSldViewPr snapToGrid="0" showGuides="1">
      <p:cViewPr varScale="1">
        <p:scale>
          <a:sx n="46" d="100"/>
          <a:sy n="46" d="100"/>
        </p:scale>
        <p:origin x="200" y="1032"/>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81" d="100"/>
          <a:sy n="81" d="100"/>
        </p:scale>
        <p:origin x="4014" y="9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viewProps" Target="viewProps.xml"/><Relationship Id="rId21" Type="http://schemas.openxmlformats.org/officeDocument/2006/relationships/slide" Target="slides/slide13.xml"/><Relationship Id="rId34" Type="http://schemas.openxmlformats.org/officeDocument/2006/relationships/slide" Target="slides/slide26.xml"/><Relationship Id="rId42" Type="http://schemas.microsoft.com/office/2015/10/relationships/revisionInfo" Target="revisionInfo.xml"/><Relationship Id="rId7" Type="http://schemas.openxmlformats.org/officeDocument/2006/relationships/customXml" Target="../customXml/item7.xml"/><Relationship Id="rId2" Type="http://schemas.openxmlformats.org/officeDocument/2006/relationships/customXml" Target="../customXml/item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slide" Target="slides/slide21.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customXml" Target="../customXml/item6.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handoutMaster" Target="handoutMasters/handoutMaster1.xml"/><Relationship Id="rId40" Type="http://schemas.openxmlformats.org/officeDocument/2006/relationships/theme" Target="theme/theme1.xml"/><Relationship Id="rId5" Type="http://schemas.openxmlformats.org/officeDocument/2006/relationships/customXml" Target="../customXml/item5.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notesMaster" Target="notesMasters/notesMaster1.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 Type="http://schemas.openxmlformats.org/officeDocument/2006/relationships/customXml" Target="../customXml/item4.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8" Type="http://schemas.openxmlformats.org/officeDocument/2006/relationships/slideMaster" Target="slideMasters/slideMaster1.xml"/><Relationship Id="rId3" Type="http://schemas.openxmlformats.org/officeDocument/2006/relationships/customXml" Target="../customXml/item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Footer Placeholder 5"/>
          <p:cNvSpPr>
            <a:spLocks noGrp="1"/>
          </p:cNvSpPr>
          <p:nvPr>
            <p:ph type="ftr" sz="quarter" idx="2"/>
          </p:nvPr>
        </p:nvSpPr>
        <p:spPr>
          <a:xfrm>
            <a:off x="0" y="9378825"/>
            <a:ext cx="2914015" cy="495426"/>
          </a:xfrm>
          <a:prstGeom prst="rect">
            <a:avLst/>
          </a:prstGeom>
        </p:spPr>
        <p:txBody>
          <a:bodyPr vert="horz" lIns="92290" tIns="46145" rIns="92290" bIns="46145" rtlCol="0" anchor="b"/>
          <a:lstStyle>
            <a:lvl1pPr algn="l">
              <a:defRPr sz="1200"/>
            </a:lvl1pPr>
          </a:lstStyle>
          <a:p>
            <a:endParaRPr lang="en-GB"/>
          </a:p>
        </p:txBody>
      </p:sp>
      <p:sp>
        <p:nvSpPr>
          <p:cNvPr id="7" name="Slide Number Placeholder 6"/>
          <p:cNvSpPr>
            <a:spLocks noGrp="1"/>
          </p:cNvSpPr>
          <p:nvPr>
            <p:ph type="sldNum" sz="quarter" idx="3"/>
          </p:nvPr>
        </p:nvSpPr>
        <p:spPr>
          <a:xfrm>
            <a:off x="3809079" y="9378825"/>
            <a:ext cx="2914015" cy="495426"/>
          </a:xfrm>
          <a:prstGeom prst="rect">
            <a:avLst/>
          </a:prstGeom>
        </p:spPr>
        <p:txBody>
          <a:bodyPr vert="horz" lIns="92290" tIns="46145" rIns="92290" bIns="46145" rtlCol="0" anchor="b"/>
          <a:lstStyle>
            <a:lvl1pPr algn="r">
              <a:defRPr sz="1200"/>
            </a:lvl1pPr>
          </a:lstStyle>
          <a:p>
            <a:fld id="{5D8382C0-1D05-4229-918E-CDD7B7E48B4A}" type="slidenum">
              <a:rPr lang="en-GB" smtClean="0"/>
              <a:t>‹nr.›</a:t>
            </a:fld>
            <a:endParaRPr lang="en-GB"/>
          </a:p>
        </p:txBody>
      </p:sp>
      <p:sp>
        <p:nvSpPr>
          <p:cNvPr id="8" name="Date Placeholder 7"/>
          <p:cNvSpPr>
            <a:spLocks noGrp="1"/>
          </p:cNvSpPr>
          <p:nvPr>
            <p:ph type="dt" sz="quarter" idx="1"/>
          </p:nvPr>
        </p:nvSpPr>
        <p:spPr>
          <a:xfrm>
            <a:off x="3809079" y="1"/>
            <a:ext cx="2914015" cy="495427"/>
          </a:xfrm>
          <a:prstGeom prst="rect">
            <a:avLst/>
          </a:prstGeom>
        </p:spPr>
        <p:txBody>
          <a:bodyPr vert="horz" lIns="92290" tIns="46145" rIns="92290" bIns="46145" rtlCol="0"/>
          <a:lstStyle>
            <a:lvl1pPr algn="r">
              <a:defRPr sz="1200"/>
            </a:lvl1pPr>
          </a:lstStyle>
          <a:p>
            <a:fld id="{13F6AEEE-E778-402E-8B8F-9A98AED26EB8}" type="datetimeFigureOut">
              <a:rPr lang="en-GB" smtClean="0"/>
              <a:t>03/11/2021</a:t>
            </a:fld>
            <a:endParaRPr lang="en-GB"/>
          </a:p>
        </p:txBody>
      </p:sp>
      <p:sp>
        <p:nvSpPr>
          <p:cNvPr id="9" name="Header Placeholder 8"/>
          <p:cNvSpPr>
            <a:spLocks noGrp="1"/>
          </p:cNvSpPr>
          <p:nvPr>
            <p:ph type="hdr" sz="quarter"/>
          </p:nvPr>
        </p:nvSpPr>
        <p:spPr>
          <a:xfrm>
            <a:off x="0" y="1"/>
            <a:ext cx="2914015" cy="495427"/>
          </a:xfrm>
          <a:prstGeom prst="rect">
            <a:avLst/>
          </a:prstGeom>
        </p:spPr>
        <p:txBody>
          <a:bodyPr vert="horz" lIns="92290" tIns="46145" rIns="92290" bIns="46145" rtlCol="0"/>
          <a:lstStyle>
            <a:lvl1pPr algn="l">
              <a:defRPr sz="1200"/>
            </a:lvl1pPr>
          </a:lstStyle>
          <a:p>
            <a:endParaRPr lang="en-GB"/>
          </a:p>
        </p:txBody>
      </p:sp>
    </p:spTree>
    <p:extLst>
      <p:ext uri="{BB962C8B-B14F-4D97-AF65-F5344CB8AC3E}">
        <p14:creationId xmlns:p14="http://schemas.microsoft.com/office/powerpoint/2010/main" val="139479971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Notes Placeholder 7"/>
          <p:cNvSpPr>
            <a:spLocks noGrp="1"/>
          </p:cNvSpPr>
          <p:nvPr>
            <p:ph type="body" sz="quarter" idx="3"/>
          </p:nvPr>
        </p:nvSpPr>
        <p:spPr>
          <a:xfrm>
            <a:off x="672465" y="4751983"/>
            <a:ext cx="5379720" cy="3887986"/>
          </a:xfrm>
          <a:prstGeom prst="rect">
            <a:avLst/>
          </a:prstGeom>
        </p:spPr>
        <p:txBody>
          <a:bodyPr vert="horz" lIns="92290" tIns="46145" rIns="92290" bIns="46145" rtlCol="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9" name="Date Placeholder 8"/>
          <p:cNvSpPr>
            <a:spLocks noGrp="1"/>
          </p:cNvSpPr>
          <p:nvPr>
            <p:ph type="dt" idx="1"/>
          </p:nvPr>
        </p:nvSpPr>
        <p:spPr>
          <a:xfrm>
            <a:off x="3809079" y="1"/>
            <a:ext cx="2914015" cy="495427"/>
          </a:xfrm>
          <a:prstGeom prst="rect">
            <a:avLst/>
          </a:prstGeom>
        </p:spPr>
        <p:txBody>
          <a:bodyPr vert="horz" lIns="92290" tIns="46145" rIns="92290" bIns="46145" rtlCol="0"/>
          <a:lstStyle>
            <a:lvl1pPr algn="r">
              <a:defRPr sz="1000"/>
            </a:lvl1pPr>
          </a:lstStyle>
          <a:p>
            <a:fld id="{1386E511-D742-4EFE-90B5-C9FC42762E0F}" type="datetimeFigureOut">
              <a:rPr lang="en-GB" smtClean="0"/>
              <a:pPr/>
              <a:t>03/11/2021</a:t>
            </a:fld>
            <a:endParaRPr lang="en-GB"/>
          </a:p>
        </p:txBody>
      </p:sp>
      <p:sp>
        <p:nvSpPr>
          <p:cNvPr id="10" name="Slide Number Placeholder 9"/>
          <p:cNvSpPr>
            <a:spLocks noGrp="1"/>
          </p:cNvSpPr>
          <p:nvPr>
            <p:ph type="sldNum" sz="quarter" idx="5"/>
          </p:nvPr>
        </p:nvSpPr>
        <p:spPr>
          <a:xfrm>
            <a:off x="3809079" y="9378825"/>
            <a:ext cx="2914015" cy="495426"/>
          </a:xfrm>
          <a:prstGeom prst="rect">
            <a:avLst/>
          </a:prstGeom>
        </p:spPr>
        <p:txBody>
          <a:bodyPr vert="horz" lIns="92290" tIns="46145" rIns="92290" bIns="46145" rtlCol="0" anchor="b"/>
          <a:lstStyle>
            <a:lvl1pPr algn="r">
              <a:defRPr sz="1000"/>
            </a:lvl1pPr>
          </a:lstStyle>
          <a:p>
            <a:fld id="{A16CFAD1-D197-4A88-B173-A6412E995EE5}" type="slidenum">
              <a:rPr lang="en-GB" smtClean="0"/>
              <a:pPr/>
              <a:t>‹nr.›</a:t>
            </a:fld>
            <a:endParaRPr lang="en-GB"/>
          </a:p>
        </p:txBody>
      </p:sp>
      <p:sp>
        <p:nvSpPr>
          <p:cNvPr id="11" name="Footer Placeholder 10"/>
          <p:cNvSpPr>
            <a:spLocks noGrp="1"/>
          </p:cNvSpPr>
          <p:nvPr>
            <p:ph type="ftr" sz="quarter" idx="4"/>
          </p:nvPr>
        </p:nvSpPr>
        <p:spPr>
          <a:xfrm>
            <a:off x="0" y="9378825"/>
            <a:ext cx="2914015" cy="495426"/>
          </a:xfrm>
          <a:prstGeom prst="rect">
            <a:avLst/>
          </a:prstGeom>
        </p:spPr>
        <p:txBody>
          <a:bodyPr vert="horz" lIns="92290" tIns="46145" rIns="92290" bIns="46145" rtlCol="0" anchor="b"/>
          <a:lstStyle>
            <a:lvl1pPr algn="l">
              <a:defRPr sz="1000"/>
            </a:lvl1pPr>
          </a:lstStyle>
          <a:p>
            <a:endParaRPr lang="en-GB"/>
          </a:p>
        </p:txBody>
      </p:sp>
      <p:sp>
        <p:nvSpPr>
          <p:cNvPr id="12" name="Slide Image Placeholder 11"/>
          <p:cNvSpPr>
            <a:spLocks noGrp="1" noRot="1" noChangeAspect="1"/>
          </p:cNvSpPr>
          <p:nvPr>
            <p:ph type="sldImg" idx="2"/>
          </p:nvPr>
        </p:nvSpPr>
        <p:spPr>
          <a:xfrm>
            <a:off x="401638" y="1235075"/>
            <a:ext cx="5921375" cy="3332163"/>
          </a:xfrm>
          <a:prstGeom prst="rect">
            <a:avLst/>
          </a:prstGeom>
          <a:noFill/>
          <a:ln w="12700">
            <a:solidFill>
              <a:prstClr val="black"/>
            </a:solidFill>
          </a:ln>
        </p:spPr>
        <p:txBody>
          <a:bodyPr vert="horz" lIns="92290" tIns="46145" rIns="92290" bIns="46145" rtlCol="0" anchor="ctr"/>
          <a:lstStyle/>
          <a:p>
            <a:endParaRPr lang="en-GB"/>
          </a:p>
        </p:txBody>
      </p:sp>
      <p:sp>
        <p:nvSpPr>
          <p:cNvPr id="13" name="Header Placeholder 12"/>
          <p:cNvSpPr>
            <a:spLocks noGrp="1"/>
          </p:cNvSpPr>
          <p:nvPr>
            <p:ph type="hdr" sz="quarter"/>
          </p:nvPr>
        </p:nvSpPr>
        <p:spPr>
          <a:xfrm>
            <a:off x="0" y="1"/>
            <a:ext cx="2914015" cy="495427"/>
          </a:xfrm>
          <a:prstGeom prst="rect">
            <a:avLst/>
          </a:prstGeom>
        </p:spPr>
        <p:txBody>
          <a:bodyPr vert="horz" lIns="92290" tIns="46145" rIns="92290" bIns="46145" rtlCol="0"/>
          <a:lstStyle>
            <a:lvl1pPr algn="l">
              <a:defRPr sz="1000"/>
            </a:lvl1pPr>
          </a:lstStyle>
          <a:p>
            <a:endParaRPr lang="en-GB"/>
          </a:p>
        </p:txBody>
      </p:sp>
    </p:spTree>
    <p:extLst>
      <p:ext uri="{BB962C8B-B14F-4D97-AF65-F5344CB8AC3E}">
        <p14:creationId xmlns:p14="http://schemas.microsoft.com/office/powerpoint/2010/main" val="12006011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Forside Gul">
    <p:spTree>
      <p:nvGrpSpPr>
        <p:cNvPr id="1" name=""/>
        <p:cNvGrpSpPr/>
        <p:nvPr/>
      </p:nvGrpSpPr>
      <p:grpSpPr>
        <a:xfrm>
          <a:off x="0" y="0"/>
          <a:ext cx="0" cy="0"/>
          <a:chOff x="0" y="0"/>
          <a:chExt cx="0" cy="0"/>
        </a:xfrm>
      </p:grpSpPr>
      <p:sp>
        <p:nvSpPr>
          <p:cNvPr id="7" name="Background"/>
          <p:cNvSpPr/>
          <p:nvPr userDrawn="1"/>
        </p:nvSpPr>
        <p:spPr>
          <a:xfrm>
            <a:off x="0" y="0"/>
            <a:ext cx="12193200" cy="6210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sz="2000" noProof="0" dirty="0" err="1">
              <a:solidFill>
                <a:schemeClr val="tx1"/>
              </a:solidFill>
            </a:endParaRPr>
          </a:p>
        </p:txBody>
      </p:sp>
      <p:sp>
        <p:nvSpPr>
          <p:cNvPr id="2" name="Title 1"/>
          <p:cNvSpPr>
            <a:spLocks noGrp="1"/>
          </p:cNvSpPr>
          <p:nvPr>
            <p:ph type="ctrTitle" hasCustomPrompt="1"/>
          </p:nvPr>
        </p:nvSpPr>
        <p:spPr>
          <a:xfrm>
            <a:off x="266702" y="166687"/>
            <a:ext cx="11633198" cy="2717241"/>
          </a:xfrm>
        </p:spPr>
        <p:txBody>
          <a:bodyPr anchor="t"/>
          <a:lstStyle>
            <a:lvl1pPr algn="l">
              <a:defRPr sz="7000">
                <a:solidFill>
                  <a:schemeClr val="tx1"/>
                </a:solidFill>
              </a:defRPr>
            </a:lvl1pPr>
          </a:lstStyle>
          <a:p>
            <a:r>
              <a:rPr lang="da-DK" dirty="0"/>
              <a:t>Klik for at tilføje titel</a:t>
            </a:r>
          </a:p>
        </p:txBody>
      </p:sp>
      <p:sp>
        <p:nvSpPr>
          <p:cNvPr id="6" name="Slide Number Placeholder 5" hidden="1"/>
          <p:cNvSpPr>
            <a:spLocks noGrp="1"/>
          </p:cNvSpPr>
          <p:nvPr>
            <p:ph type="sldNum" sz="quarter" idx="12"/>
          </p:nvPr>
        </p:nvSpPr>
        <p:spPr>
          <a:xfrm>
            <a:off x="0" y="6847200"/>
            <a:ext cx="0" cy="0"/>
          </a:xfrm>
        </p:spPr>
        <p:txBody>
          <a:bodyPr/>
          <a:lstStyle>
            <a:lvl1pPr>
              <a:defRPr sz="100">
                <a:solidFill>
                  <a:schemeClr val="tx1"/>
                </a:solidFill>
              </a:defRPr>
            </a:lvl1pPr>
          </a:lstStyle>
          <a:p>
            <a:r>
              <a:rPr lang="da-DK" dirty="0"/>
              <a:t>.</a:t>
            </a:r>
          </a:p>
        </p:txBody>
      </p:sp>
      <p:sp>
        <p:nvSpPr>
          <p:cNvPr id="8" name="Date Placeholder 7">
            <a:extLst>
              <a:ext uri="{FF2B5EF4-FFF2-40B4-BE49-F238E27FC236}">
                <a16:creationId xmlns:a16="http://schemas.microsoft.com/office/drawing/2014/main" id="{341CC8B5-6021-48EA-94A7-DC422762C026}"/>
              </a:ext>
            </a:extLst>
          </p:cNvPr>
          <p:cNvSpPr>
            <a:spLocks noGrp="1"/>
          </p:cNvSpPr>
          <p:nvPr>
            <p:ph type="dt" sz="half" idx="13"/>
          </p:nvPr>
        </p:nvSpPr>
        <p:spPr>
          <a:xfrm>
            <a:off x="263525" y="4265835"/>
            <a:ext cx="2089150" cy="347299"/>
          </a:xfrm>
        </p:spPr>
        <p:txBody>
          <a:bodyPr lIns="0" tIns="0" rIns="0" bIns="0"/>
          <a:lstStyle>
            <a:lvl1pPr>
              <a:defRPr sz="2000">
                <a:solidFill>
                  <a:schemeClr val="tx1"/>
                </a:solidFill>
              </a:defRPr>
            </a:lvl1pPr>
          </a:lstStyle>
          <a:p>
            <a:fld id="{4EE0EEF9-BAD4-4387-B3AC-9FAEABA23AC0}" type="datetime3">
              <a:rPr lang="da-DK" smtClean="0"/>
              <a:pPr/>
              <a:t>03.11.2021</a:t>
            </a:fld>
            <a:endParaRPr lang="da-DK" dirty="0"/>
          </a:p>
        </p:txBody>
      </p:sp>
      <p:sp>
        <p:nvSpPr>
          <p:cNvPr id="5" name="Text Placeholder 4">
            <a:extLst>
              <a:ext uri="{FF2B5EF4-FFF2-40B4-BE49-F238E27FC236}">
                <a16:creationId xmlns:a16="http://schemas.microsoft.com/office/drawing/2014/main" id="{27970D64-CAB2-4377-BBE4-BF3F1E16957C}"/>
              </a:ext>
            </a:extLst>
          </p:cNvPr>
          <p:cNvSpPr>
            <a:spLocks noGrp="1"/>
          </p:cNvSpPr>
          <p:nvPr>
            <p:ph type="body" sz="quarter" idx="14" hasCustomPrompt="1"/>
          </p:nvPr>
        </p:nvSpPr>
        <p:spPr>
          <a:xfrm>
            <a:off x="263525" y="3067050"/>
            <a:ext cx="11633198" cy="361950"/>
          </a:xfrm>
        </p:spPr>
        <p:txBody>
          <a:bodyPr/>
          <a:lstStyle>
            <a:lvl1pPr marL="0" indent="0">
              <a:buNone/>
              <a:defRPr sz="2000"/>
            </a:lvl1pPr>
          </a:lstStyle>
          <a:p>
            <a:pPr lvl="0"/>
            <a:r>
              <a:rPr lang="da-DK" dirty="0"/>
              <a:t>Indsæt navn, titel og afdeling</a:t>
            </a:r>
          </a:p>
        </p:txBody>
      </p:sp>
    </p:spTree>
    <p:extLst>
      <p:ext uri="{BB962C8B-B14F-4D97-AF65-F5344CB8AC3E}">
        <p14:creationId xmlns:p14="http://schemas.microsoft.com/office/powerpoint/2010/main" val="25687616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To indholdsobjekter">
    <p:spTree>
      <p:nvGrpSpPr>
        <p:cNvPr id="1" name=""/>
        <p:cNvGrpSpPr/>
        <p:nvPr/>
      </p:nvGrpSpPr>
      <p:grpSpPr>
        <a:xfrm>
          <a:off x="0" y="0"/>
          <a:ext cx="0" cy="0"/>
          <a:chOff x="0" y="0"/>
          <a:chExt cx="0" cy="0"/>
        </a:xfrm>
      </p:grpSpPr>
      <p:sp>
        <p:nvSpPr>
          <p:cNvPr id="10" name="Background">
            <a:extLst>
              <a:ext uri="{FF2B5EF4-FFF2-40B4-BE49-F238E27FC236}">
                <a16:creationId xmlns:a16="http://schemas.microsoft.com/office/drawing/2014/main" id="{51767518-1CE7-41A4-BFFB-87B37085F98F}"/>
              </a:ext>
            </a:extLst>
          </p:cNvPr>
          <p:cNvSpPr/>
          <p:nvPr userDrawn="1"/>
        </p:nvSpPr>
        <p:spPr>
          <a:xfrm flipV="1">
            <a:off x="0" y="6210000"/>
            <a:ext cx="12193200" cy="64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sz="2000" noProof="0" dirty="0" err="1">
              <a:solidFill>
                <a:schemeClr val="tx1"/>
              </a:solidFill>
            </a:endParaRPr>
          </a:p>
        </p:txBody>
      </p:sp>
      <p:sp>
        <p:nvSpPr>
          <p:cNvPr id="2" name="Title 1"/>
          <p:cNvSpPr>
            <a:spLocks noGrp="1"/>
          </p:cNvSpPr>
          <p:nvPr>
            <p:ph type="title" hasCustomPrompt="1"/>
          </p:nvPr>
        </p:nvSpPr>
        <p:spPr/>
        <p:txBody>
          <a:bodyPr/>
          <a:lstStyle>
            <a:lvl1pPr>
              <a:defRPr/>
            </a:lvl1pPr>
          </a:lstStyle>
          <a:p>
            <a:r>
              <a:rPr lang="da-DK" dirty="0"/>
              <a:t>Klik for at tilføje titel</a:t>
            </a:r>
          </a:p>
        </p:txBody>
      </p:sp>
      <p:sp>
        <p:nvSpPr>
          <p:cNvPr id="3" name="Content Placeholder 2"/>
          <p:cNvSpPr>
            <a:spLocks noGrp="1"/>
          </p:cNvSpPr>
          <p:nvPr>
            <p:ph sz="half" idx="1" hasCustomPrompt="1"/>
          </p:nvPr>
        </p:nvSpPr>
        <p:spPr>
          <a:xfrm>
            <a:off x="285750" y="1581150"/>
            <a:ext cx="4968000" cy="4057650"/>
          </a:xfrm>
        </p:spPr>
        <p:txBody>
          <a:bodyPr/>
          <a:lstStyle>
            <a:lvl1pPr>
              <a:defRPr/>
            </a:lvl1pPr>
          </a:lstStyle>
          <a:p>
            <a:pPr lvl="0"/>
            <a:r>
              <a:rPr lang="da-DK" dirty="0"/>
              <a:t>Klik for at tilføje tekst</a:t>
            </a:r>
          </a:p>
          <a:p>
            <a:pPr lvl="1"/>
            <a:r>
              <a:rPr lang="da-DK" dirty="0"/>
              <a:t>Andet niveau</a:t>
            </a:r>
          </a:p>
          <a:p>
            <a:pPr lvl="2"/>
            <a:r>
              <a:rPr lang="da-DK" dirty="0"/>
              <a:t>Tredje niveau</a:t>
            </a:r>
          </a:p>
          <a:p>
            <a:pPr lvl="3"/>
            <a:r>
              <a:rPr lang="da-DK" dirty="0"/>
              <a:t>Fjerde niveau</a:t>
            </a:r>
          </a:p>
          <a:p>
            <a:pPr lvl="4"/>
            <a:r>
              <a:rPr lang="da-DK" dirty="0"/>
              <a:t>Femte niveau</a:t>
            </a:r>
          </a:p>
        </p:txBody>
      </p:sp>
      <p:sp>
        <p:nvSpPr>
          <p:cNvPr id="4" name="Content Placeholder 3"/>
          <p:cNvSpPr>
            <a:spLocks noGrp="1"/>
          </p:cNvSpPr>
          <p:nvPr>
            <p:ph sz="half" idx="2" hasCustomPrompt="1"/>
          </p:nvPr>
        </p:nvSpPr>
        <p:spPr>
          <a:xfrm>
            <a:off x="5836650" y="1581150"/>
            <a:ext cx="4968000" cy="4057650"/>
          </a:xfrm>
        </p:spPr>
        <p:txBody>
          <a:bodyPr/>
          <a:lstStyle>
            <a:lvl1pPr>
              <a:defRPr/>
            </a:lvl1pPr>
          </a:lstStyle>
          <a:p>
            <a:pPr lvl="0"/>
            <a:r>
              <a:rPr lang="da-DK" dirty="0"/>
              <a:t>Klik for at tilføje tekst</a:t>
            </a:r>
          </a:p>
          <a:p>
            <a:pPr lvl="1"/>
            <a:r>
              <a:rPr lang="da-DK" dirty="0"/>
              <a:t>Andet niveau</a:t>
            </a:r>
          </a:p>
          <a:p>
            <a:pPr lvl="2"/>
            <a:r>
              <a:rPr lang="da-DK" dirty="0"/>
              <a:t>Tredje niveau</a:t>
            </a:r>
          </a:p>
          <a:p>
            <a:pPr lvl="3"/>
            <a:r>
              <a:rPr lang="da-DK" dirty="0"/>
              <a:t>Fjerde niveau</a:t>
            </a:r>
          </a:p>
          <a:p>
            <a:pPr lvl="4"/>
            <a:r>
              <a:rPr lang="da-DK" dirty="0"/>
              <a:t>Femte niveau</a:t>
            </a:r>
          </a:p>
        </p:txBody>
      </p:sp>
      <p:sp>
        <p:nvSpPr>
          <p:cNvPr id="8" name="Date Placeholder 7">
            <a:extLst>
              <a:ext uri="{FF2B5EF4-FFF2-40B4-BE49-F238E27FC236}">
                <a16:creationId xmlns:a16="http://schemas.microsoft.com/office/drawing/2014/main" id="{3A477B73-8382-426E-A758-F1E05223AEED}"/>
              </a:ext>
            </a:extLst>
          </p:cNvPr>
          <p:cNvSpPr>
            <a:spLocks noGrp="1"/>
          </p:cNvSpPr>
          <p:nvPr>
            <p:ph type="dt" sz="half" idx="10"/>
          </p:nvPr>
        </p:nvSpPr>
        <p:spPr/>
        <p:txBody>
          <a:bodyPr/>
          <a:lstStyle/>
          <a:p>
            <a:fld id="{A9922AB5-BE87-4C18-AC0C-7680F362E3E2}" type="datetime3">
              <a:rPr lang="da-DK" smtClean="0"/>
              <a:t>03.11.2021</a:t>
            </a:fld>
            <a:endParaRPr lang="da-DK" dirty="0"/>
          </a:p>
        </p:txBody>
      </p:sp>
      <p:sp>
        <p:nvSpPr>
          <p:cNvPr id="9" name="Slide Number Placeholder 8">
            <a:extLst>
              <a:ext uri="{FF2B5EF4-FFF2-40B4-BE49-F238E27FC236}">
                <a16:creationId xmlns:a16="http://schemas.microsoft.com/office/drawing/2014/main" id="{2C473A12-DF65-4012-8F2A-1C291F215DAE}"/>
              </a:ext>
            </a:extLst>
          </p:cNvPr>
          <p:cNvSpPr>
            <a:spLocks noGrp="1"/>
          </p:cNvSpPr>
          <p:nvPr>
            <p:ph type="sldNum" sz="quarter" idx="11"/>
          </p:nvPr>
        </p:nvSpPr>
        <p:spPr/>
        <p:txBody>
          <a:bodyPr/>
          <a:lstStyle/>
          <a:p>
            <a:fld id="{24C8C45C-947F-4981-8B3F-4F32E973C901}" type="slidenum">
              <a:rPr lang="da-DK" smtClean="0"/>
              <a:pPr/>
              <a:t>‹nr.›</a:t>
            </a:fld>
            <a:endParaRPr lang="da-DK" dirty="0"/>
          </a:p>
        </p:txBody>
      </p:sp>
      <p:pic>
        <p:nvPicPr>
          <p:cNvPr id="547774158" name="image" descr="{&quot;templafy&quot;:{&quot;id&quot;:&quot;be2de866-918f-443e-9dd8-6f5f377f462a&quot;}}"/>
          <p:cNvPicPr>
            <a:picLocks noChangeAspect="1"/>
          </p:cNvPicPr>
          <p:nvPr/>
        </p:nvPicPr>
        <p:blipFill>
          <a:blip r:embed="rId2"/>
          <a:stretch>
            <a:fillRect/>
          </a:stretch>
        </p:blipFill>
        <p:spPr>
          <a:xfrm>
            <a:off x="285358" y="6419983"/>
            <a:ext cx="873615" cy="194400"/>
          </a:xfrm>
          <a:prstGeom prst="rect">
            <a:avLst/>
          </a:prstGeom>
        </p:spPr>
      </p:pic>
    </p:spTree>
    <p:extLst>
      <p:ext uri="{BB962C8B-B14F-4D97-AF65-F5344CB8AC3E}">
        <p14:creationId xmlns:p14="http://schemas.microsoft.com/office/powerpoint/2010/main" val="33335176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Indhold og billede">
    <p:spTree>
      <p:nvGrpSpPr>
        <p:cNvPr id="1" name=""/>
        <p:cNvGrpSpPr/>
        <p:nvPr/>
      </p:nvGrpSpPr>
      <p:grpSpPr>
        <a:xfrm>
          <a:off x="0" y="0"/>
          <a:ext cx="0" cy="0"/>
          <a:chOff x="0" y="0"/>
          <a:chExt cx="0" cy="0"/>
        </a:xfrm>
      </p:grpSpPr>
      <p:sp>
        <p:nvSpPr>
          <p:cNvPr id="10" name="Background">
            <a:extLst>
              <a:ext uri="{FF2B5EF4-FFF2-40B4-BE49-F238E27FC236}">
                <a16:creationId xmlns:a16="http://schemas.microsoft.com/office/drawing/2014/main" id="{51767518-1CE7-41A4-BFFB-87B37085F98F}"/>
              </a:ext>
            </a:extLst>
          </p:cNvPr>
          <p:cNvSpPr/>
          <p:nvPr userDrawn="1"/>
        </p:nvSpPr>
        <p:spPr>
          <a:xfrm flipV="1">
            <a:off x="0" y="6210000"/>
            <a:ext cx="12193200" cy="64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sz="2000" noProof="0" dirty="0" err="1">
              <a:solidFill>
                <a:schemeClr val="tx1"/>
              </a:solidFill>
            </a:endParaRPr>
          </a:p>
        </p:txBody>
      </p:sp>
      <p:sp>
        <p:nvSpPr>
          <p:cNvPr id="3" name="Content Placeholder 2"/>
          <p:cNvSpPr>
            <a:spLocks noGrp="1"/>
          </p:cNvSpPr>
          <p:nvPr>
            <p:ph sz="half" idx="1" hasCustomPrompt="1"/>
          </p:nvPr>
        </p:nvSpPr>
        <p:spPr>
          <a:xfrm>
            <a:off x="304006" y="1638000"/>
            <a:ext cx="4948214" cy="4000800"/>
          </a:xfrm>
        </p:spPr>
        <p:txBody>
          <a:bodyPr/>
          <a:lstStyle>
            <a:lvl1pPr>
              <a:defRPr/>
            </a:lvl1pPr>
          </a:lstStyle>
          <a:p>
            <a:pPr lvl="0"/>
            <a:r>
              <a:rPr lang="da-DK" dirty="0"/>
              <a:t>Klik for at tilføje tekst</a:t>
            </a:r>
          </a:p>
          <a:p>
            <a:pPr lvl="1"/>
            <a:r>
              <a:rPr lang="da-DK" dirty="0"/>
              <a:t>Andet niveau</a:t>
            </a:r>
          </a:p>
          <a:p>
            <a:pPr lvl="2"/>
            <a:r>
              <a:rPr lang="da-DK" dirty="0"/>
              <a:t>Tredje niveau</a:t>
            </a:r>
          </a:p>
          <a:p>
            <a:pPr lvl="3"/>
            <a:r>
              <a:rPr lang="da-DK" dirty="0"/>
              <a:t>Fjerde niveau</a:t>
            </a:r>
          </a:p>
          <a:p>
            <a:pPr lvl="4"/>
            <a:r>
              <a:rPr lang="da-DK" dirty="0"/>
              <a:t>Femte niveau</a:t>
            </a:r>
          </a:p>
        </p:txBody>
      </p:sp>
      <p:sp>
        <p:nvSpPr>
          <p:cNvPr id="8" name="Date Placeholder 7">
            <a:extLst>
              <a:ext uri="{FF2B5EF4-FFF2-40B4-BE49-F238E27FC236}">
                <a16:creationId xmlns:a16="http://schemas.microsoft.com/office/drawing/2014/main" id="{3A477B73-8382-426E-A758-F1E05223AEED}"/>
              </a:ext>
            </a:extLst>
          </p:cNvPr>
          <p:cNvSpPr>
            <a:spLocks noGrp="1"/>
          </p:cNvSpPr>
          <p:nvPr>
            <p:ph type="dt" sz="half" idx="10"/>
          </p:nvPr>
        </p:nvSpPr>
        <p:spPr/>
        <p:txBody>
          <a:bodyPr/>
          <a:lstStyle/>
          <a:p>
            <a:fld id="{A9922AB5-BE87-4C18-AC0C-7680F362E3E2}" type="datetime3">
              <a:rPr lang="da-DK" smtClean="0"/>
              <a:t>03.11.2021</a:t>
            </a:fld>
            <a:endParaRPr lang="da-DK" dirty="0"/>
          </a:p>
        </p:txBody>
      </p:sp>
      <p:sp>
        <p:nvSpPr>
          <p:cNvPr id="9" name="Slide Number Placeholder 8">
            <a:extLst>
              <a:ext uri="{FF2B5EF4-FFF2-40B4-BE49-F238E27FC236}">
                <a16:creationId xmlns:a16="http://schemas.microsoft.com/office/drawing/2014/main" id="{2C473A12-DF65-4012-8F2A-1C291F215DAE}"/>
              </a:ext>
            </a:extLst>
          </p:cNvPr>
          <p:cNvSpPr>
            <a:spLocks noGrp="1"/>
          </p:cNvSpPr>
          <p:nvPr>
            <p:ph type="sldNum" sz="quarter" idx="11"/>
          </p:nvPr>
        </p:nvSpPr>
        <p:spPr/>
        <p:txBody>
          <a:bodyPr/>
          <a:lstStyle/>
          <a:p>
            <a:fld id="{24C8C45C-947F-4981-8B3F-4F32E973C901}" type="slidenum">
              <a:rPr lang="da-DK" smtClean="0"/>
              <a:pPr/>
              <a:t>‹nr.›</a:t>
            </a:fld>
            <a:endParaRPr lang="da-DK" dirty="0"/>
          </a:p>
        </p:txBody>
      </p:sp>
      <p:sp>
        <p:nvSpPr>
          <p:cNvPr id="6" name="Picture Placeholder 5">
            <a:extLst>
              <a:ext uri="{FF2B5EF4-FFF2-40B4-BE49-F238E27FC236}">
                <a16:creationId xmlns:a16="http://schemas.microsoft.com/office/drawing/2014/main" id="{997C2B81-9FBD-4F91-A99D-E2E62F84A4C2}"/>
              </a:ext>
            </a:extLst>
          </p:cNvPr>
          <p:cNvSpPr>
            <a:spLocks noGrp="1"/>
          </p:cNvSpPr>
          <p:nvPr>
            <p:ph type="pic" sz="quarter" idx="12" hasCustomPrompt="1"/>
          </p:nvPr>
        </p:nvSpPr>
        <p:spPr>
          <a:xfrm>
            <a:off x="6092156" y="0"/>
            <a:ext cx="6099844" cy="6210000"/>
          </a:xfrm>
        </p:spPr>
        <p:txBody>
          <a:bodyPr tIns="72000"/>
          <a:lstStyle>
            <a:lvl1pPr marL="0" indent="0" algn="ctr">
              <a:buNone/>
              <a:defRPr sz="1400"/>
            </a:lvl1pPr>
          </a:lstStyle>
          <a:p>
            <a:r>
              <a:rPr lang="da-DK" dirty="0"/>
              <a:t>Klik på ikonet for at tilføje et billede</a:t>
            </a:r>
          </a:p>
        </p:txBody>
      </p:sp>
      <p:sp>
        <p:nvSpPr>
          <p:cNvPr id="4" name="Title 3">
            <a:extLst>
              <a:ext uri="{FF2B5EF4-FFF2-40B4-BE49-F238E27FC236}">
                <a16:creationId xmlns:a16="http://schemas.microsoft.com/office/drawing/2014/main" id="{4222FF6B-86ED-4E48-824E-5C54567CBC83}"/>
              </a:ext>
            </a:extLst>
          </p:cNvPr>
          <p:cNvSpPr>
            <a:spLocks noGrp="1"/>
          </p:cNvSpPr>
          <p:nvPr>
            <p:ph type="title" hasCustomPrompt="1"/>
          </p:nvPr>
        </p:nvSpPr>
        <p:spPr>
          <a:xfrm>
            <a:off x="288000" y="587675"/>
            <a:ext cx="4964156" cy="826640"/>
          </a:xfrm>
        </p:spPr>
        <p:txBody>
          <a:bodyPr/>
          <a:lstStyle>
            <a:lvl1pPr>
              <a:defRPr/>
            </a:lvl1pPr>
          </a:lstStyle>
          <a:p>
            <a:r>
              <a:rPr lang="da-DK" dirty="0"/>
              <a:t>Klik for at tilføje titel</a:t>
            </a:r>
          </a:p>
        </p:txBody>
      </p:sp>
      <p:pic>
        <p:nvPicPr>
          <p:cNvPr id="140748263" name="image" descr="{&quot;templafy&quot;:{&quot;id&quot;:&quot;69decd4c-2e6f-4097-b5d8-373619327f00&quot;}}"/>
          <p:cNvPicPr>
            <a:picLocks noChangeAspect="1"/>
          </p:cNvPicPr>
          <p:nvPr/>
        </p:nvPicPr>
        <p:blipFill>
          <a:blip r:embed="rId2"/>
          <a:stretch>
            <a:fillRect/>
          </a:stretch>
        </p:blipFill>
        <p:spPr>
          <a:xfrm>
            <a:off x="285358" y="6419983"/>
            <a:ext cx="873615" cy="194400"/>
          </a:xfrm>
          <a:prstGeom prst="rect">
            <a:avLst/>
          </a:prstGeom>
        </p:spPr>
      </p:pic>
    </p:spTree>
    <p:extLst>
      <p:ext uri="{BB962C8B-B14F-4D97-AF65-F5344CB8AC3E}">
        <p14:creationId xmlns:p14="http://schemas.microsoft.com/office/powerpoint/2010/main" val="22831276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Kun titel">
    <p:spTree>
      <p:nvGrpSpPr>
        <p:cNvPr id="1" name=""/>
        <p:cNvGrpSpPr/>
        <p:nvPr/>
      </p:nvGrpSpPr>
      <p:grpSpPr>
        <a:xfrm>
          <a:off x="0" y="0"/>
          <a:ext cx="0" cy="0"/>
          <a:chOff x="0" y="0"/>
          <a:chExt cx="0" cy="0"/>
        </a:xfrm>
      </p:grpSpPr>
      <p:sp>
        <p:nvSpPr>
          <p:cNvPr id="6" name="Date Placeholder 5" hidden="1">
            <a:extLst>
              <a:ext uri="{FF2B5EF4-FFF2-40B4-BE49-F238E27FC236}">
                <a16:creationId xmlns:a16="http://schemas.microsoft.com/office/drawing/2014/main" id="{3C85D69A-3DAB-4609-83C0-DDCB0E056E57}"/>
              </a:ext>
            </a:extLst>
          </p:cNvPr>
          <p:cNvSpPr>
            <a:spLocks noGrp="1"/>
          </p:cNvSpPr>
          <p:nvPr>
            <p:ph type="dt" sz="half" idx="10"/>
          </p:nvPr>
        </p:nvSpPr>
        <p:spPr/>
        <p:txBody>
          <a:bodyPr/>
          <a:lstStyle/>
          <a:p>
            <a:fld id="{A9922AB5-BE87-4C18-AC0C-7680F362E3E2}" type="datetime3">
              <a:rPr lang="da-DK" smtClean="0"/>
              <a:t>03.11.2021</a:t>
            </a:fld>
            <a:endParaRPr lang="da-DK" dirty="0"/>
          </a:p>
        </p:txBody>
      </p:sp>
      <p:sp>
        <p:nvSpPr>
          <p:cNvPr id="7" name="Slide Number Placeholder 6" hidden="1">
            <a:extLst>
              <a:ext uri="{FF2B5EF4-FFF2-40B4-BE49-F238E27FC236}">
                <a16:creationId xmlns:a16="http://schemas.microsoft.com/office/drawing/2014/main" id="{030866FD-D493-4E40-BE0E-88A5E48062C5}"/>
              </a:ext>
            </a:extLst>
          </p:cNvPr>
          <p:cNvSpPr>
            <a:spLocks noGrp="1"/>
          </p:cNvSpPr>
          <p:nvPr>
            <p:ph type="sldNum" sz="quarter" idx="11"/>
          </p:nvPr>
        </p:nvSpPr>
        <p:spPr>
          <a:xfrm>
            <a:off x="0" y="6847200"/>
            <a:ext cx="0" cy="0"/>
          </a:xfrm>
        </p:spPr>
        <p:txBody>
          <a:bodyPr/>
          <a:lstStyle>
            <a:lvl1pPr>
              <a:defRPr sz="100"/>
            </a:lvl1pPr>
          </a:lstStyle>
          <a:p>
            <a:r>
              <a:rPr lang="da-DK" dirty="0"/>
              <a:t>.</a:t>
            </a:r>
            <a:r>
              <a:rPr lang="da-DK" dirty="0">
                <a:noFill/>
              </a:rPr>
              <a:t>0	0</a:t>
            </a:r>
            <a:endParaRPr lang="da-DK" dirty="0"/>
          </a:p>
        </p:txBody>
      </p:sp>
      <p:sp>
        <p:nvSpPr>
          <p:cNvPr id="3" name="Title 2">
            <a:extLst>
              <a:ext uri="{FF2B5EF4-FFF2-40B4-BE49-F238E27FC236}">
                <a16:creationId xmlns:a16="http://schemas.microsoft.com/office/drawing/2014/main" id="{249A84C5-6E9A-4A39-81D2-A4766FF30BC3}"/>
              </a:ext>
            </a:extLst>
          </p:cNvPr>
          <p:cNvSpPr>
            <a:spLocks noGrp="1"/>
          </p:cNvSpPr>
          <p:nvPr>
            <p:ph type="title" hasCustomPrompt="1"/>
          </p:nvPr>
        </p:nvSpPr>
        <p:spPr/>
        <p:txBody>
          <a:bodyPr/>
          <a:lstStyle>
            <a:lvl1pPr>
              <a:defRPr/>
            </a:lvl1pPr>
          </a:lstStyle>
          <a:p>
            <a:r>
              <a:rPr lang="da-DK" dirty="0"/>
              <a:t>Klik for at tilføje titel</a:t>
            </a:r>
          </a:p>
        </p:txBody>
      </p:sp>
    </p:spTree>
    <p:extLst>
      <p:ext uri="{BB962C8B-B14F-4D97-AF65-F5344CB8AC3E}">
        <p14:creationId xmlns:p14="http://schemas.microsoft.com/office/powerpoint/2010/main" val="12491328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Tom">
    <p:spTree>
      <p:nvGrpSpPr>
        <p:cNvPr id="1" name=""/>
        <p:cNvGrpSpPr/>
        <p:nvPr/>
      </p:nvGrpSpPr>
      <p:grpSpPr>
        <a:xfrm>
          <a:off x="0" y="0"/>
          <a:ext cx="0" cy="0"/>
          <a:chOff x="0" y="0"/>
          <a:chExt cx="0" cy="0"/>
        </a:xfrm>
      </p:grpSpPr>
      <p:sp>
        <p:nvSpPr>
          <p:cNvPr id="5" name="Date Placeholder 4" hidden="1">
            <a:extLst>
              <a:ext uri="{FF2B5EF4-FFF2-40B4-BE49-F238E27FC236}">
                <a16:creationId xmlns:a16="http://schemas.microsoft.com/office/drawing/2014/main" id="{3C8616D9-8604-4CE0-9290-25D835D365B2}"/>
              </a:ext>
            </a:extLst>
          </p:cNvPr>
          <p:cNvSpPr>
            <a:spLocks noGrp="1"/>
          </p:cNvSpPr>
          <p:nvPr>
            <p:ph type="dt" sz="half" idx="10"/>
          </p:nvPr>
        </p:nvSpPr>
        <p:spPr/>
        <p:txBody>
          <a:bodyPr/>
          <a:lstStyle/>
          <a:p>
            <a:fld id="{A9922AB5-BE87-4C18-AC0C-7680F362E3E2}" type="datetime3">
              <a:rPr lang="da-DK" smtClean="0"/>
              <a:t>03.11.2021</a:t>
            </a:fld>
            <a:endParaRPr lang="da-DK" dirty="0"/>
          </a:p>
        </p:txBody>
      </p:sp>
      <p:sp>
        <p:nvSpPr>
          <p:cNvPr id="6" name="Slide Number Placeholder 5" hidden="1">
            <a:extLst>
              <a:ext uri="{FF2B5EF4-FFF2-40B4-BE49-F238E27FC236}">
                <a16:creationId xmlns:a16="http://schemas.microsoft.com/office/drawing/2014/main" id="{BFED87F5-692B-43A2-B999-E599CDD79F0C}"/>
              </a:ext>
            </a:extLst>
          </p:cNvPr>
          <p:cNvSpPr>
            <a:spLocks noGrp="1"/>
          </p:cNvSpPr>
          <p:nvPr>
            <p:ph type="sldNum" sz="quarter" idx="11"/>
          </p:nvPr>
        </p:nvSpPr>
        <p:spPr>
          <a:xfrm>
            <a:off x="0" y="6847200"/>
            <a:ext cx="0" cy="0"/>
          </a:xfrm>
        </p:spPr>
        <p:txBody>
          <a:bodyPr/>
          <a:lstStyle>
            <a:lvl1pPr>
              <a:defRPr sz="100"/>
            </a:lvl1pPr>
          </a:lstStyle>
          <a:p>
            <a:r>
              <a:rPr lang="da-DK" dirty="0"/>
              <a:t>.</a:t>
            </a:r>
          </a:p>
        </p:txBody>
      </p:sp>
    </p:spTree>
    <p:extLst>
      <p:ext uri="{BB962C8B-B14F-4D97-AF65-F5344CB8AC3E}">
        <p14:creationId xmlns:p14="http://schemas.microsoft.com/office/powerpoint/2010/main" val="101576131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rugerguide ">
    <p:spTree>
      <p:nvGrpSpPr>
        <p:cNvPr id="1" name=""/>
        <p:cNvGrpSpPr/>
        <p:nvPr/>
      </p:nvGrpSpPr>
      <p:grpSpPr>
        <a:xfrm>
          <a:off x="0" y="0"/>
          <a:ext cx="0" cy="0"/>
          <a:chOff x="0" y="0"/>
          <a:chExt cx="0" cy="0"/>
        </a:xfrm>
      </p:grpSpPr>
      <p:sp>
        <p:nvSpPr>
          <p:cNvPr id="3" name="Pladsholder til dato 2" hidden="1">
            <a:extLst>
              <a:ext uri="{FF2B5EF4-FFF2-40B4-BE49-F238E27FC236}">
                <a16:creationId xmlns:a16="http://schemas.microsoft.com/office/drawing/2014/main" id="{204BEF62-0A0C-428F-9593-4784936349E0}"/>
              </a:ext>
            </a:extLst>
          </p:cNvPr>
          <p:cNvSpPr>
            <a:spLocks noGrp="1"/>
          </p:cNvSpPr>
          <p:nvPr>
            <p:ph type="dt" sz="half" idx="10"/>
          </p:nvPr>
        </p:nvSpPr>
        <p:spPr>
          <a:xfrm>
            <a:off x="0" y="6871540"/>
            <a:ext cx="0" cy="0"/>
          </a:xfrm>
          <a:prstGeom prst="rect">
            <a:avLst/>
          </a:prstGeom>
        </p:spPr>
        <p:txBody>
          <a:bodyPr/>
          <a:lstStyle>
            <a:lvl1pPr>
              <a:defRPr sz="100">
                <a:noFill/>
              </a:defRPr>
            </a:lvl1pPr>
          </a:lstStyle>
          <a:p>
            <a:fld id="{679D3425-F8FB-4DAF-8A9B-B6B63F152AA9}" type="datetime3">
              <a:rPr lang="da-DK" smtClean="0"/>
              <a:t>03.11.2021</a:t>
            </a:fld>
            <a:endParaRPr lang="da-DK" dirty="0"/>
          </a:p>
        </p:txBody>
      </p:sp>
      <p:sp>
        <p:nvSpPr>
          <p:cNvPr id="4" name="Pladsholder til sidefod 3" hidden="1">
            <a:extLst>
              <a:ext uri="{FF2B5EF4-FFF2-40B4-BE49-F238E27FC236}">
                <a16:creationId xmlns:a16="http://schemas.microsoft.com/office/drawing/2014/main" id="{5A2DACD1-A298-4D19-866E-68CF70D652E8}"/>
              </a:ext>
            </a:extLst>
          </p:cNvPr>
          <p:cNvSpPr>
            <a:spLocks noGrp="1"/>
          </p:cNvSpPr>
          <p:nvPr>
            <p:ph type="ftr" sz="quarter" idx="11"/>
          </p:nvPr>
        </p:nvSpPr>
        <p:spPr>
          <a:xfrm>
            <a:off x="0" y="6871540"/>
            <a:ext cx="0" cy="0"/>
          </a:xfrm>
          <a:prstGeom prst="rect">
            <a:avLst/>
          </a:prstGeom>
        </p:spPr>
        <p:txBody>
          <a:bodyPr/>
          <a:lstStyle>
            <a:lvl1pPr>
              <a:defRPr sz="100">
                <a:noFill/>
              </a:defRPr>
            </a:lvl1pPr>
          </a:lstStyle>
          <a:p>
            <a:endParaRPr lang="da-DK" dirty="0"/>
          </a:p>
        </p:txBody>
      </p:sp>
      <p:sp>
        <p:nvSpPr>
          <p:cNvPr id="5" name="Pladsholder til slidenummer 4" hidden="1">
            <a:extLst>
              <a:ext uri="{FF2B5EF4-FFF2-40B4-BE49-F238E27FC236}">
                <a16:creationId xmlns:a16="http://schemas.microsoft.com/office/drawing/2014/main" id="{84BE3378-177E-45B6-8A07-1A8ABC3BC837}"/>
              </a:ext>
            </a:extLst>
          </p:cNvPr>
          <p:cNvSpPr>
            <a:spLocks noGrp="1"/>
          </p:cNvSpPr>
          <p:nvPr>
            <p:ph type="sldNum" sz="quarter" idx="12"/>
          </p:nvPr>
        </p:nvSpPr>
        <p:spPr>
          <a:xfrm>
            <a:off x="0" y="6871540"/>
            <a:ext cx="0" cy="0"/>
          </a:xfrm>
        </p:spPr>
        <p:txBody>
          <a:bodyPr/>
          <a:lstStyle>
            <a:lvl1pPr>
              <a:defRPr sz="100">
                <a:noFill/>
              </a:defRPr>
            </a:lvl1pPr>
          </a:lstStyle>
          <a:p>
            <a:fld id="{24C8C45C-947F-4981-8B3F-4F32E973C901}" type="slidenum">
              <a:rPr lang="da-DK" smtClean="0"/>
              <a:pPr/>
              <a:t>‹nr.›</a:t>
            </a:fld>
            <a:endParaRPr lang="da-DK" dirty="0"/>
          </a:p>
        </p:txBody>
      </p:sp>
      <p:sp>
        <p:nvSpPr>
          <p:cNvPr id="6" name="Text Box 2">
            <a:extLst>
              <a:ext uri="{FF2B5EF4-FFF2-40B4-BE49-F238E27FC236}">
                <a16:creationId xmlns:a16="http://schemas.microsoft.com/office/drawing/2014/main" id="{2562121C-7E79-4645-BB1B-1D3855B3831C}"/>
              </a:ext>
            </a:extLst>
          </p:cNvPr>
          <p:cNvSpPr txBox="1">
            <a:spLocks noChangeArrowheads="1"/>
          </p:cNvSpPr>
          <p:nvPr userDrawn="1"/>
        </p:nvSpPr>
        <p:spPr bwMode="auto">
          <a:xfrm>
            <a:off x="285750" y="1416050"/>
            <a:ext cx="2280360" cy="44165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Aft>
                <a:spcPts val="600"/>
              </a:spcAft>
              <a:defRPr/>
            </a:pPr>
            <a:r>
              <a:rPr lang="da-DK" sz="900" b="1" noProof="1">
                <a:latin typeface="Arial" panose="020B0604020202020204" pitchFamily="34" charset="0"/>
                <a:cs typeface="Arial" panose="020B0604020202020204" pitchFamily="34" charset="0"/>
              </a:rPr>
              <a:t>Brug</a:t>
            </a:r>
            <a:r>
              <a:rPr lang="da-DK" sz="900" b="1" baseline="0" noProof="1">
                <a:latin typeface="Arial" panose="020B0604020202020204" pitchFamily="34" charset="0"/>
                <a:cs typeface="Arial" panose="020B0604020202020204" pitchFamily="34" charset="0"/>
              </a:rPr>
              <a:t> tekst typografier</a:t>
            </a:r>
            <a:endParaRPr lang="da-DK" sz="900" b="1" noProof="1">
              <a:latin typeface="Arial" panose="020B0604020202020204" pitchFamily="34" charset="0"/>
              <a:cs typeface="Arial" panose="020B0604020202020204" pitchFamily="34" charset="0"/>
            </a:endParaRPr>
          </a:p>
          <a:p>
            <a:pPr eaLnBrk="1" hangingPunct="1">
              <a:spcAft>
                <a:spcPts val="600"/>
              </a:spcAft>
              <a:defRPr/>
            </a:pPr>
            <a:r>
              <a:rPr lang="da-DK" altLang="da-DK" sz="900" b="0" noProof="1">
                <a:solidFill>
                  <a:schemeClr val="tx1"/>
                </a:solidFill>
                <a:latin typeface="Arial" panose="020B0604020202020204" pitchFamily="34" charset="0"/>
                <a:cs typeface="Arial" panose="020B0604020202020204" pitchFamily="34" charset="0"/>
              </a:rPr>
              <a:t>Brug</a:t>
            </a:r>
            <a:r>
              <a:rPr lang="da-DK" altLang="da-DK" sz="900" b="1" noProof="1">
                <a:solidFill>
                  <a:schemeClr val="tx1"/>
                </a:solidFill>
                <a:latin typeface="Arial" panose="020B0604020202020204" pitchFamily="34" charset="0"/>
                <a:cs typeface="Arial" panose="020B0604020202020204" pitchFamily="34" charset="0"/>
              </a:rPr>
              <a:t> TAB </a:t>
            </a:r>
            <a:r>
              <a:rPr lang="da-DK" altLang="da-DK" sz="900" b="0" noProof="1">
                <a:solidFill>
                  <a:schemeClr val="tx1"/>
                </a:solidFill>
                <a:latin typeface="Arial" panose="020B0604020202020204" pitchFamily="34" charset="0"/>
                <a:cs typeface="Arial" panose="020B0604020202020204" pitchFamily="34" charset="0"/>
              </a:rPr>
              <a:t>for at gå frem i tekst-niveauer. Klik </a:t>
            </a:r>
            <a:r>
              <a:rPr lang="da-DK" altLang="da-DK" sz="900" b="1" noProof="1">
                <a:solidFill>
                  <a:schemeClr val="tx1"/>
                </a:solidFill>
                <a:latin typeface="Arial" panose="020B0604020202020204" pitchFamily="34" charset="0"/>
                <a:cs typeface="Arial" panose="020B0604020202020204" pitchFamily="34" charset="0"/>
              </a:rPr>
              <a:t>ENTER</a:t>
            </a:r>
            <a:r>
              <a:rPr lang="da-DK" altLang="da-DK" sz="900" b="0" noProof="1">
                <a:solidFill>
                  <a:schemeClr val="tx1"/>
                </a:solidFill>
                <a:latin typeface="Arial" panose="020B0604020202020204" pitchFamily="34" charset="0"/>
                <a:cs typeface="Arial" panose="020B0604020202020204" pitchFamily="34" charset="0"/>
              </a:rPr>
              <a:t>, derefter </a:t>
            </a:r>
            <a:r>
              <a:rPr lang="da-DK" altLang="da-DK" sz="900" b="1" noProof="1">
                <a:solidFill>
                  <a:schemeClr val="tx1"/>
                </a:solidFill>
                <a:latin typeface="Arial" panose="020B0604020202020204" pitchFamily="34" charset="0"/>
                <a:cs typeface="Arial" panose="020B0604020202020204" pitchFamily="34" charset="0"/>
              </a:rPr>
              <a:t>TAB</a:t>
            </a:r>
            <a:r>
              <a:rPr lang="da-DK" altLang="da-DK" sz="900" b="0" noProof="1">
                <a:solidFill>
                  <a:schemeClr val="tx1"/>
                </a:solidFill>
                <a:latin typeface="Arial" panose="020B0604020202020204" pitchFamily="34" charset="0"/>
                <a:cs typeface="Arial" panose="020B0604020202020204" pitchFamily="34" charset="0"/>
              </a:rPr>
              <a:t> for at skifte fra et niveau til et næste</a:t>
            </a:r>
          </a:p>
          <a:p>
            <a:pPr eaLnBrk="1" hangingPunct="1">
              <a:spcAft>
                <a:spcPts val="600"/>
              </a:spcAft>
              <a:defRPr/>
            </a:pPr>
            <a:r>
              <a:rPr lang="da-DK" altLang="da-DK" sz="900" b="0" noProof="1">
                <a:solidFill>
                  <a:schemeClr val="tx1"/>
                </a:solidFill>
                <a:latin typeface="Arial" panose="020B0604020202020204" pitchFamily="34" charset="0"/>
                <a:cs typeface="Arial" panose="020B0604020202020204" pitchFamily="34" charset="0"/>
              </a:rPr>
              <a:t>For at gå tilbage i tekst-niveauer, </a:t>
            </a:r>
            <a:br>
              <a:rPr lang="da-DK" altLang="da-DK" sz="900" b="0" noProof="1">
                <a:solidFill>
                  <a:schemeClr val="tx1"/>
                </a:solidFill>
                <a:latin typeface="Arial" panose="020B0604020202020204" pitchFamily="34" charset="0"/>
                <a:cs typeface="Arial" panose="020B0604020202020204" pitchFamily="34" charset="0"/>
              </a:rPr>
            </a:br>
            <a:r>
              <a:rPr lang="da-DK" altLang="da-DK" sz="900" b="0" noProof="1">
                <a:solidFill>
                  <a:schemeClr val="tx1"/>
                </a:solidFill>
                <a:latin typeface="Arial" panose="020B0604020202020204" pitchFamily="34" charset="0"/>
                <a:cs typeface="Arial" panose="020B0604020202020204" pitchFamily="34" charset="0"/>
              </a:rPr>
              <a:t>brug </a:t>
            </a:r>
            <a:r>
              <a:rPr lang="da-DK" altLang="da-DK" sz="900" b="1" noProof="1">
                <a:solidFill>
                  <a:schemeClr val="tx1"/>
                </a:solidFill>
                <a:latin typeface="Arial" panose="020B0604020202020204" pitchFamily="34" charset="0"/>
                <a:cs typeface="Arial" panose="020B0604020202020204" pitchFamily="34" charset="0"/>
              </a:rPr>
              <a:t>SHIFT+TAB</a:t>
            </a:r>
            <a:endParaRPr lang="da-DK" altLang="da-DK" sz="900" b="0" noProof="1">
              <a:solidFill>
                <a:schemeClr val="tx1"/>
              </a:solidFill>
              <a:latin typeface="Arial" panose="020B0604020202020204" pitchFamily="34" charset="0"/>
              <a:cs typeface="Arial" panose="020B0604020202020204" pitchFamily="34" charset="0"/>
            </a:endParaRPr>
          </a:p>
          <a:p>
            <a:pPr eaLnBrk="1" hangingPunct="1">
              <a:spcAft>
                <a:spcPts val="600"/>
              </a:spcAft>
              <a:defRPr/>
            </a:pPr>
            <a:r>
              <a:rPr lang="da-DK" altLang="da-DK" sz="900" b="0" noProof="1">
                <a:solidFill>
                  <a:schemeClr val="tx1"/>
                </a:solidFill>
                <a:latin typeface="Arial" panose="020B0604020202020204" pitchFamily="34" charset="0"/>
                <a:cs typeface="Arial" panose="020B0604020202020204" pitchFamily="34" charset="0"/>
              </a:rPr>
              <a:t>Alternativt kan </a:t>
            </a:r>
            <a:br>
              <a:rPr lang="da-DK" altLang="da-DK" sz="900" b="0" noProof="1">
                <a:solidFill>
                  <a:schemeClr val="tx1"/>
                </a:solidFill>
                <a:latin typeface="Arial" panose="020B0604020202020204" pitchFamily="34" charset="0"/>
                <a:cs typeface="Arial" panose="020B0604020202020204" pitchFamily="34" charset="0"/>
              </a:rPr>
            </a:br>
            <a:r>
              <a:rPr lang="da-DK" altLang="da-DK" sz="900" b="1" noProof="1">
                <a:solidFill>
                  <a:schemeClr val="tx1"/>
                </a:solidFill>
                <a:latin typeface="Arial" panose="020B0604020202020204" pitchFamily="34" charset="0"/>
                <a:cs typeface="Arial" panose="020B0604020202020204" pitchFamily="34" charset="0"/>
              </a:rPr>
              <a:t>Forøg</a:t>
            </a:r>
            <a:r>
              <a:rPr lang="da-DK" altLang="da-DK" sz="900" b="0" noProof="1">
                <a:solidFill>
                  <a:schemeClr val="tx1"/>
                </a:solidFill>
                <a:latin typeface="Arial" panose="020B0604020202020204" pitchFamily="34" charset="0"/>
                <a:cs typeface="Arial" panose="020B0604020202020204" pitchFamily="34" charset="0"/>
              </a:rPr>
              <a:t> og </a:t>
            </a:r>
            <a:r>
              <a:rPr lang="da-DK" altLang="da-DK" sz="900" b="1" noProof="1">
                <a:solidFill>
                  <a:schemeClr val="tx1"/>
                </a:solidFill>
                <a:latin typeface="Arial" panose="020B0604020202020204" pitchFamily="34" charset="0"/>
                <a:cs typeface="Arial" panose="020B0604020202020204" pitchFamily="34" charset="0"/>
              </a:rPr>
              <a:t>Formindsk</a:t>
            </a:r>
            <a:r>
              <a:rPr lang="da-DK" altLang="da-DK" sz="900" b="0" noProof="1">
                <a:solidFill>
                  <a:schemeClr val="tx1"/>
                </a:solidFill>
                <a:latin typeface="Arial" panose="020B0604020202020204" pitchFamily="34" charset="0"/>
                <a:cs typeface="Arial" panose="020B0604020202020204" pitchFamily="34" charset="0"/>
              </a:rPr>
              <a:t> listeniveau bruges</a:t>
            </a:r>
          </a:p>
          <a:p>
            <a:pPr eaLnBrk="1" hangingPunct="1">
              <a:spcAft>
                <a:spcPts val="600"/>
              </a:spcAft>
              <a:defRPr/>
            </a:pPr>
            <a:endParaRPr lang="da-DK" altLang="da-DK" sz="900" b="0" noProof="1">
              <a:solidFill>
                <a:schemeClr val="tx1"/>
              </a:solidFill>
              <a:latin typeface="Arial" panose="020B0604020202020204" pitchFamily="34" charset="0"/>
              <a:cs typeface="Arial" panose="020B0604020202020204" pitchFamily="34" charset="0"/>
            </a:endParaRPr>
          </a:p>
          <a:p>
            <a:pPr eaLnBrk="1" hangingPunct="1">
              <a:spcAft>
                <a:spcPts val="600"/>
              </a:spcAft>
              <a:defRPr/>
            </a:pPr>
            <a:r>
              <a:rPr lang="da-DK" sz="900" b="1" noProof="1">
                <a:latin typeface="Arial" panose="020B0604020202020204" pitchFamily="34" charset="0"/>
                <a:cs typeface="Arial" panose="020B0604020202020204" pitchFamily="34" charset="0"/>
              </a:rPr>
              <a:t>TIP: Brug</a:t>
            </a:r>
            <a:r>
              <a:rPr lang="da-DK" sz="900" b="1" baseline="0" noProof="1">
                <a:latin typeface="Arial" panose="020B0604020202020204" pitchFamily="34" charset="0"/>
                <a:cs typeface="Arial" panose="020B0604020202020204" pitchFamily="34" charset="0"/>
              </a:rPr>
              <a:t> bullet knappen</a:t>
            </a:r>
            <a:endParaRPr lang="da-DK" sz="900" b="1" noProof="1">
              <a:latin typeface="Arial" panose="020B0604020202020204" pitchFamily="34" charset="0"/>
              <a:cs typeface="Arial" panose="020B0604020202020204" pitchFamily="34" charset="0"/>
            </a:endParaRPr>
          </a:p>
          <a:p>
            <a:pPr eaLnBrk="1" hangingPunct="1">
              <a:spcAft>
                <a:spcPts val="600"/>
              </a:spcAft>
              <a:defRPr/>
            </a:pPr>
            <a:r>
              <a:rPr lang="da-DK" altLang="da-DK" sz="900" b="0" noProof="1">
                <a:solidFill>
                  <a:schemeClr val="tx1"/>
                </a:solidFill>
                <a:latin typeface="Arial" panose="020B0604020202020204" pitchFamily="34" charset="0"/>
                <a:cs typeface="Arial" panose="020B0604020202020204" pitchFamily="34" charset="0"/>
              </a:rPr>
              <a:t>Fjern bullet for almindelig tekst.</a:t>
            </a:r>
            <a:br>
              <a:rPr lang="da-DK" altLang="da-DK" sz="900" b="0" noProof="1">
                <a:solidFill>
                  <a:schemeClr val="tx1"/>
                </a:solidFill>
                <a:latin typeface="Arial" panose="020B0604020202020204" pitchFamily="34" charset="0"/>
                <a:cs typeface="Arial" panose="020B0604020202020204" pitchFamily="34" charset="0"/>
              </a:rPr>
            </a:br>
            <a:r>
              <a:rPr lang="da-DK" altLang="da-DK" sz="900" b="0" noProof="1">
                <a:solidFill>
                  <a:schemeClr val="tx1"/>
                </a:solidFill>
                <a:latin typeface="Arial" panose="020B0604020202020204" pitchFamily="34" charset="0"/>
                <a:cs typeface="Arial" panose="020B0604020202020204" pitchFamily="34" charset="0"/>
              </a:rPr>
              <a:t>Klik på bullet knappen for at sætte korrekt bullet på igen.</a:t>
            </a:r>
          </a:p>
          <a:p>
            <a:pPr eaLnBrk="1" hangingPunct="1">
              <a:spcBef>
                <a:spcPts val="1200"/>
              </a:spcBef>
              <a:spcAft>
                <a:spcPts val="600"/>
              </a:spcAft>
              <a:defRPr/>
            </a:pPr>
            <a:r>
              <a:rPr lang="da-DK" sz="900" b="1" noProof="1">
                <a:solidFill>
                  <a:schemeClr val="tx1"/>
                </a:solidFill>
                <a:latin typeface="Arial" panose="020B0604020202020204" pitchFamily="34" charset="0"/>
                <a:cs typeface="Arial" panose="020B0604020202020204" pitchFamily="34" charset="0"/>
              </a:rPr>
              <a:t>Indsæt nyt slide</a:t>
            </a:r>
          </a:p>
          <a:p>
            <a:pPr eaLnBrk="1" hangingPunct="1">
              <a:spcAft>
                <a:spcPts val="600"/>
              </a:spcAft>
              <a:defRPr/>
            </a:pPr>
            <a:r>
              <a:rPr lang="da-DK" altLang="da-DK" sz="900" b="1" noProof="1">
                <a:solidFill>
                  <a:schemeClr val="tx1"/>
                </a:solidFill>
                <a:latin typeface="Arial" panose="020B0604020202020204" pitchFamily="34" charset="0"/>
                <a:cs typeface="Arial" panose="020B0604020202020204" pitchFamily="34" charset="0"/>
              </a:rPr>
              <a:t>1. </a:t>
            </a:r>
            <a:r>
              <a:rPr lang="da-DK" altLang="da-DK" sz="900" b="0" noProof="1">
                <a:solidFill>
                  <a:schemeClr val="tx1"/>
                </a:solidFill>
                <a:latin typeface="Arial" panose="020B0604020202020204" pitchFamily="34" charset="0"/>
                <a:cs typeface="Arial" panose="020B0604020202020204" pitchFamily="34" charset="0"/>
              </a:rPr>
              <a:t>Klik på fanen </a:t>
            </a:r>
            <a:r>
              <a:rPr lang="da-DK" altLang="da-DK" sz="900" b="1" noProof="1">
                <a:solidFill>
                  <a:schemeClr val="tx1"/>
                </a:solidFill>
                <a:latin typeface="Arial" panose="020B0604020202020204" pitchFamily="34" charset="0"/>
                <a:cs typeface="Arial" panose="020B0604020202020204" pitchFamily="34" charset="0"/>
              </a:rPr>
              <a:t>Hjem</a:t>
            </a:r>
          </a:p>
          <a:p>
            <a:pPr eaLnBrk="1" hangingPunct="1">
              <a:spcAft>
                <a:spcPts val="600"/>
              </a:spcAft>
              <a:defRPr/>
            </a:pPr>
            <a:r>
              <a:rPr lang="da-DK" altLang="da-DK" sz="900" b="1" noProof="1">
                <a:solidFill>
                  <a:schemeClr val="tx1"/>
                </a:solidFill>
                <a:latin typeface="Arial" panose="020B0604020202020204" pitchFamily="34" charset="0"/>
                <a:cs typeface="Arial" panose="020B0604020202020204" pitchFamily="34" charset="0"/>
              </a:rPr>
              <a:t>2. </a:t>
            </a:r>
            <a:r>
              <a:rPr lang="da-DK" altLang="da-DK" sz="900" b="0" noProof="1">
                <a:solidFill>
                  <a:schemeClr val="tx1"/>
                </a:solidFill>
                <a:latin typeface="Arial" panose="020B0604020202020204" pitchFamily="34" charset="0"/>
                <a:cs typeface="Arial" panose="020B0604020202020204" pitchFamily="34" charset="0"/>
              </a:rPr>
              <a:t>Klik på menupunktet </a:t>
            </a:r>
            <a:r>
              <a:rPr lang="da-DK" altLang="da-DK" sz="900" b="1" noProof="1">
                <a:solidFill>
                  <a:schemeClr val="tx1"/>
                </a:solidFill>
                <a:latin typeface="Arial" panose="020B0604020202020204" pitchFamily="34" charset="0"/>
                <a:cs typeface="Arial" panose="020B0604020202020204" pitchFamily="34" charset="0"/>
              </a:rPr>
              <a:t>Nyt Slide </a:t>
            </a:r>
            <a:r>
              <a:rPr lang="da-DK" altLang="da-DK" sz="900" b="0" noProof="1">
                <a:solidFill>
                  <a:schemeClr val="tx1"/>
                </a:solidFill>
                <a:latin typeface="Arial" panose="020B0604020202020204" pitchFamily="34" charset="0"/>
                <a:cs typeface="Arial" panose="020B0604020202020204" pitchFamily="34" charset="0"/>
              </a:rPr>
              <a:t>for </a:t>
            </a:r>
            <a:br>
              <a:rPr lang="da-DK" altLang="da-DK" sz="900" b="0" noProof="1">
                <a:solidFill>
                  <a:schemeClr val="tx1"/>
                </a:solidFill>
                <a:latin typeface="Arial" panose="020B0604020202020204" pitchFamily="34" charset="0"/>
                <a:cs typeface="Arial" panose="020B0604020202020204" pitchFamily="34" charset="0"/>
              </a:rPr>
            </a:br>
            <a:r>
              <a:rPr lang="da-DK" altLang="da-DK" sz="900" b="0" noProof="1">
                <a:solidFill>
                  <a:schemeClr val="tx1"/>
                </a:solidFill>
                <a:latin typeface="Arial" panose="020B0604020202020204" pitchFamily="34" charset="0"/>
                <a:cs typeface="Arial" panose="020B0604020202020204" pitchFamily="34" charset="0"/>
              </a:rPr>
              <a:t>at indsætte et</a:t>
            </a:r>
            <a:r>
              <a:rPr lang="da-DK" altLang="da-DK" sz="900" b="0" baseline="0" noProof="1">
                <a:solidFill>
                  <a:schemeClr val="tx1"/>
                </a:solidFill>
                <a:latin typeface="Arial" panose="020B0604020202020204" pitchFamily="34" charset="0"/>
                <a:cs typeface="Arial" panose="020B0604020202020204" pitchFamily="34" charset="0"/>
              </a:rPr>
              <a:t> </a:t>
            </a:r>
            <a:r>
              <a:rPr lang="da-DK" altLang="da-DK" sz="900" b="0" noProof="1">
                <a:solidFill>
                  <a:schemeClr val="tx1"/>
                </a:solidFill>
                <a:latin typeface="Arial" panose="020B0604020202020204" pitchFamily="34" charset="0"/>
                <a:cs typeface="Arial" panose="020B0604020202020204" pitchFamily="34" charset="0"/>
              </a:rPr>
              <a:t>nyt slide</a:t>
            </a:r>
          </a:p>
          <a:p>
            <a:pPr eaLnBrk="1" hangingPunct="1">
              <a:spcBef>
                <a:spcPts val="1200"/>
              </a:spcBef>
              <a:spcAft>
                <a:spcPts val="600"/>
              </a:spcAft>
              <a:defRPr/>
            </a:pPr>
            <a:r>
              <a:rPr lang="da-DK" sz="900" b="1" noProof="1">
                <a:solidFill>
                  <a:schemeClr val="tx1"/>
                </a:solidFill>
                <a:latin typeface="Arial" panose="020B0604020202020204" pitchFamily="34" charset="0"/>
                <a:cs typeface="Arial" panose="020B0604020202020204" pitchFamily="34" charset="0"/>
              </a:rPr>
              <a:t>Ændre slide layouts</a:t>
            </a:r>
            <a:endParaRPr lang="da-DK" altLang="da-DK" sz="900" b="0" noProof="1">
              <a:solidFill>
                <a:schemeClr val="tx1"/>
              </a:solidFill>
              <a:latin typeface="Arial" panose="020B0604020202020204" pitchFamily="34" charset="0"/>
              <a:cs typeface="Arial" panose="020B0604020202020204" pitchFamily="34" charset="0"/>
            </a:endParaRPr>
          </a:p>
          <a:p>
            <a:pPr eaLnBrk="1" hangingPunct="1">
              <a:spcAft>
                <a:spcPts val="600"/>
              </a:spcAft>
              <a:defRPr/>
            </a:pPr>
            <a:r>
              <a:rPr lang="da-DK" altLang="da-DK" sz="900" b="1" noProof="1">
                <a:solidFill>
                  <a:schemeClr val="tx1"/>
                </a:solidFill>
                <a:latin typeface="Arial" panose="020B0604020202020204" pitchFamily="34" charset="0"/>
                <a:cs typeface="Arial" panose="020B0604020202020204" pitchFamily="34" charset="0"/>
              </a:rPr>
              <a:t>1. </a:t>
            </a:r>
            <a:r>
              <a:rPr lang="da-DK" altLang="da-DK" sz="900" b="0" noProof="1">
                <a:solidFill>
                  <a:schemeClr val="tx1"/>
                </a:solidFill>
                <a:latin typeface="Arial" panose="020B0604020202020204" pitchFamily="34" charset="0"/>
                <a:cs typeface="Arial" panose="020B0604020202020204" pitchFamily="34" charset="0"/>
              </a:rPr>
              <a:t>Klik på pilen</a:t>
            </a:r>
            <a:r>
              <a:rPr lang="da-DK" altLang="da-DK" sz="900" b="0" baseline="0" noProof="1">
                <a:solidFill>
                  <a:schemeClr val="tx1"/>
                </a:solidFill>
                <a:latin typeface="Arial" panose="020B0604020202020204" pitchFamily="34" charset="0"/>
                <a:cs typeface="Arial" panose="020B0604020202020204" pitchFamily="34" charset="0"/>
              </a:rPr>
              <a:t> ved siden af </a:t>
            </a:r>
            <a:r>
              <a:rPr lang="da-DK" altLang="da-DK" sz="900" b="1" baseline="0" noProof="1">
                <a:solidFill>
                  <a:schemeClr val="tx1"/>
                </a:solidFill>
                <a:latin typeface="Arial" panose="020B0604020202020204" pitchFamily="34" charset="0"/>
                <a:cs typeface="Arial" panose="020B0604020202020204" pitchFamily="34" charset="0"/>
              </a:rPr>
              <a:t>Layout</a:t>
            </a:r>
            <a:r>
              <a:rPr lang="da-DK" altLang="da-DK" sz="900" b="0" baseline="0" noProof="1">
                <a:solidFill>
                  <a:schemeClr val="tx1"/>
                </a:solidFill>
                <a:latin typeface="Arial" panose="020B0604020202020204" pitchFamily="34" charset="0"/>
                <a:cs typeface="Arial" panose="020B0604020202020204" pitchFamily="34" charset="0"/>
              </a:rPr>
              <a:t> </a:t>
            </a:r>
            <a:br>
              <a:rPr lang="da-DK" altLang="da-DK" sz="900" b="0" baseline="0" noProof="1">
                <a:solidFill>
                  <a:schemeClr val="tx1"/>
                </a:solidFill>
                <a:latin typeface="Arial" panose="020B0604020202020204" pitchFamily="34" charset="0"/>
                <a:cs typeface="Arial" panose="020B0604020202020204" pitchFamily="34" charset="0"/>
              </a:rPr>
            </a:br>
            <a:r>
              <a:rPr lang="da-DK" altLang="da-DK" sz="900" b="0" baseline="0" noProof="1">
                <a:solidFill>
                  <a:schemeClr val="tx1"/>
                </a:solidFill>
                <a:latin typeface="Arial" panose="020B0604020202020204" pitchFamily="34" charset="0"/>
                <a:cs typeface="Arial" panose="020B0604020202020204" pitchFamily="34" charset="0"/>
              </a:rPr>
              <a:t>for at få vist en dropdown menu af </a:t>
            </a:r>
            <a:br>
              <a:rPr lang="da-DK" altLang="da-DK" sz="900" b="0" baseline="0" noProof="1">
                <a:solidFill>
                  <a:schemeClr val="tx1"/>
                </a:solidFill>
                <a:latin typeface="Arial" panose="020B0604020202020204" pitchFamily="34" charset="0"/>
                <a:cs typeface="Arial" panose="020B0604020202020204" pitchFamily="34" charset="0"/>
              </a:rPr>
            </a:br>
            <a:r>
              <a:rPr lang="da-DK" altLang="da-DK" sz="900" b="0" baseline="0" noProof="1">
                <a:solidFill>
                  <a:schemeClr val="tx1"/>
                </a:solidFill>
                <a:latin typeface="Arial" panose="020B0604020202020204" pitchFamily="34" charset="0"/>
                <a:cs typeface="Arial" panose="020B0604020202020204" pitchFamily="34" charset="0"/>
              </a:rPr>
              <a:t>mulige slides layout</a:t>
            </a:r>
            <a:endParaRPr lang="da-DK" altLang="da-DK" sz="900" b="0" noProof="1">
              <a:solidFill>
                <a:schemeClr val="tx1"/>
              </a:solidFill>
              <a:latin typeface="Arial" panose="020B0604020202020204" pitchFamily="34" charset="0"/>
              <a:cs typeface="Arial" panose="020B0604020202020204" pitchFamily="34" charset="0"/>
            </a:endParaRPr>
          </a:p>
          <a:p>
            <a:pPr eaLnBrk="1" hangingPunct="1">
              <a:spcAft>
                <a:spcPts val="600"/>
              </a:spcAft>
              <a:defRPr/>
            </a:pPr>
            <a:r>
              <a:rPr lang="da-DK" altLang="da-DK" sz="900" b="1" noProof="1">
                <a:solidFill>
                  <a:schemeClr val="tx1"/>
                </a:solidFill>
                <a:latin typeface="Arial" panose="020B0604020202020204" pitchFamily="34" charset="0"/>
                <a:cs typeface="Arial" panose="020B0604020202020204" pitchFamily="34" charset="0"/>
              </a:rPr>
              <a:t>2. </a:t>
            </a:r>
            <a:r>
              <a:rPr lang="da-DK" altLang="da-DK" sz="900" b="0" noProof="1">
                <a:solidFill>
                  <a:schemeClr val="tx1"/>
                </a:solidFill>
                <a:latin typeface="Arial" panose="020B0604020202020204" pitchFamily="34" charset="0"/>
                <a:cs typeface="Arial" panose="020B0604020202020204" pitchFamily="34" charset="0"/>
              </a:rPr>
              <a:t>Vælg </a:t>
            </a:r>
            <a:r>
              <a:rPr lang="da-DK" altLang="da-DK" sz="900" b="1" noProof="1">
                <a:solidFill>
                  <a:schemeClr val="tx1"/>
                </a:solidFill>
                <a:latin typeface="Arial" panose="020B0604020202020204" pitchFamily="34" charset="0"/>
                <a:cs typeface="Arial" panose="020B0604020202020204" pitchFamily="34" charset="0"/>
              </a:rPr>
              <a:t>Layout</a:t>
            </a:r>
            <a:r>
              <a:rPr lang="da-DK" altLang="da-DK" sz="900" b="0" noProof="1">
                <a:solidFill>
                  <a:schemeClr val="tx1"/>
                </a:solidFill>
                <a:latin typeface="Arial" panose="020B0604020202020204" pitchFamily="34" charset="0"/>
                <a:cs typeface="Arial" panose="020B0604020202020204" pitchFamily="34" charset="0"/>
              </a:rPr>
              <a:t> for at ændre dit </a:t>
            </a:r>
            <a:br>
              <a:rPr lang="da-DK" altLang="da-DK" sz="900" b="0" noProof="1">
                <a:solidFill>
                  <a:schemeClr val="tx1"/>
                </a:solidFill>
                <a:latin typeface="Arial" panose="020B0604020202020204" pitchFamily="34" charset="0"/>
                <a:cs typeface="Arial" panose="020B0604020202020204" pitchFamily="34" charset="0"/>
              </a:rPr>
            </a:br>
            <a:r>
              <a:rPr lang="da-DK" altLang="da-DK" sz="900" b="0" noProof="1">
                <a:solidFill>
                  <a:schemeClr val="tx1"/>
                </a:solidFill>
                <a:latin typeface="Arial" panose="020B0604020202020204" pitchFamily="34" charset="0"/>
                <a:cs typeface="Arial" panose="020B0604020202020204" pitchFamily="34" charset="0"/>
              </a:rPr>
              <a:t>nuværende layout til et alternativt</a:t>
            </a:r>
          </a:p>
        </p:txBody>
      </p:sp>
      <p:pic>
        <p:nvPicPr>
          <p:cNvPr id="7" name="1 Forøg formindsk">
            <a:extLst>
              <a:ext uri="{FF2B5EF4-FFF2-40B4-BE49-F238E27FC236}">
                <a16:creationId xmlns:a16="http://schemas.microsoft.com/office/drawing/2014/main" id="{82A640AB-9083-4E25-B69C-5615DDD51EFA}"/>
              </a:ext>
            </a:extLst>
          </p:cNvPr>
          <p:cNvPicPr>
            <a:picLocks noChangeAspect="1"/>
          </p:cNvPicPr>
          <p:nvPr userDrawn="1"/>
        </p:nvPicPr>
        <p:blipFill>
          <a:blip r:embed="rId2"/>
          <a:stretch>
            <a:fillRect/>
          </a:stretch>
        </p:blipFill>
        <p:spPr>
          <a:xfrm>
            <a:off x="2446547" y="2531466"/>
            <a:ext cx="549328" cy="285228"/>
          </a:xfrm>
          <a:prstGeom prst="rect">
            <a:avLst/>
          </a:prstGeom>
        </p:spPr>
      </p:pic>
      <p:pic>
        <p:nvPicPr>
          <p:cNvPr id="8" name="2 Ny slide">
            <a:extLst>
              <a:ext uri="{FF2B5EF4-FFF2-40B4-BE49-F238E27FC236}">
                <a16:creationId xmlns:a16="http://schemas.microsoft.com/office/drawing/2014/main" id="{C9EFBCCE-8D49-4A73-8762-63E5870B1EC6}"/>
              </a:ext>
            </a:extLst>
          </p:cNvPr>
          <p:cNvPicPr>
            <a:picLocks noChangeAspect="1"/>
          </p:cNvPicPr>
          <p:nvPr userDrawn="1"/>
        </p:nvPicPr>
        <p:blipFill rotWithShape="1">
          <a:blip r:embed="rId3"/>
          <a:srcRect l="2931" r="60888"/>
          <a:stretch/>
        </p:blipFill>
        <p:spPr>
          <a:xfrm>
            <a:off x="2460466" y="4104614"/>
            <a:ext cx="363713" cy="647461"/>
          </a:xfrm>
          <a:prstGeom prst="rect">
            <a:avLst/>
          </a:prstGeom>
        </p:spPr>
      </p:pic>
      <p:pic>
        <p:nvPicPr>
          <p:cNvPr id="9" name="3 Layout">
            <a:extLst>
              <a:ext uri="{FF2B5EF4-FFF2-40B4-BE49-F238E27FC236}">
                <a16:creationId xmlns:a16="http://schemas.microsoft.com/office/drawing/2014/main" id="{00995F18-330D-4742-AD80-E856C91E09A9}"/>
              </a:ext>
            </a:extLst>
          </p:cNvPr>
          <p:cNvPicPr>
            <a:picLocks noChangeAspect="1"/>
          </p:cNvPicPr>
          <p:nvPr userDrawn="1"/>
        </p:nvPicPr>
        <p:blipFill rotWithShape="1">
          <a:blip r:embed="rId3"/>
          <a:srcRect l="36944" r="2272" b="69429"/>
          <a:stretch/>
        </p:blipFill>
        <p:spPr>
          <a:xfrm>
            <a:off x="2475931" y="4980245"/>
            <a:ext cx="593368" cy="192211"/>
          </a:xfrm>
          <a:prstGeom prst="rect">
            <a:avLst/>
          </a:prstGeom>
        </p:spPr>
      </p:pic>
      <p:pic>
        <p:nvPicPr>
          <p:cNvPr id="11" name="4 Nulstil">
            <a:extLst>
              <a:ext uri="{FF2B5EF4-FFF2-40B4-BE49-F238E27FC236}">
                <a16:creationId xmlns:a16="http://schemas.microsoft.com/office/drawing/2014/main" id="{2324BBF6-4E28-4408-B9EF-E9ED5897F24C}"/>
              </a:ext>
            </a:extLst>
          </p:cNvPr>
          <p:cNvPicPr>
            <a:picLocks noChangeAspect="1"/>
          </p:cNvPicPr>
          <p:nvPr userDrawn="1"/>
        </p:nvPicPr>
        <p:blipFill>
          <a:blip r:embed="rId4"/>
          <a:stretch>
            <a:fillRect/>
          </a:stretch>
        </p:blipFill>
        <p:spPr>
          <a:xfrm>
            <a:off x="6981362" y="4554277"/>
            <a:ext cx="547241" cy="197798"/>
          </a:xfrm>
          <a:prstGeom prst="rect">
            <a:avLst/>
          </a:prstGeom>
        </p:spPr>
      </p:pic>
      <p:sp>
        <p:nvSpPr>
          <p:cNvPr id="12" name="Text Box 3">
            <a:extLst>
              <a:ext uri="{FF2B5EF4-FFF2-40B4-BE49-F238E27FC236}">
                <a16:creationId xmlns:a16="http://schemas.microsoft.com/office/drawing/2014/main" id="{86940190-31B3-4285-B172-A74BDBF7AF53}"/>
              </a:ext>
            </a:extLst>
          </p:cNvPr>
          <p:cNvSpPr txBox="1">
            <a:spLocks noChangeArrowheads="1"/>
          </p:cNvSpPr>
          <p:nvPr userDrawn="1"/>
        </p:nvSpPr>
        <p:spPr bwMode="auto">
          <a:xfrm>
            <a:off x="4194529" y="1416050"/>
            <a:ext cx="2786833" cy="40164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ts val="1200"/>
              </a:spcBef>
              <a:spcAft>
                <a:spcPts val="600"/>
              </a:spcAft>
              <a:defRPr/>
            </a:pPr>
            <a:r>
              <a:rPr lang="da-DK" sz="900" b="1" noProof="1">
                <a:solidFill>
                  <a:schemeClr val="tx1"/>
                </a:solidFill>
                <a:latin typeface="Arial" panose="020B0604020202020204" pitchFamily="34" charset="0"/>
                <a:cs typeface="Arial" panose="020B0604020202020204" pitchFamily="34" charset="0"/>
              </a:rPr>
              <a:t>A. Indsæt firma billede</a:t>
            </a:r>
            <a:endParaRPr lang="da-DK" altLang="da-DK" sz="900" b="0" noProof="1">
              <a:solidFill>
                <a:schemeClr val="tx1"/>
              </a:solidFill>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600"/>
              </a:spcAft>
              <a:buClrTx/>
              <a:buSzTx/>
              <a:buFontTx/>
              <a:buNone/>
              <a:tabLst/>
              <a:defRPr/>
            </a:pPr>
            <a:r>
              <a:rPr lang="da-DK" altLang="da-DK" sz="900" b="1" noProof="1">
                <a:solidFill>
                  <a:schemeClr val="tx1"/>
                </a:solidFill>
                <a:latin typeface="Arial" panose="020B0604020202020204" pitchFamily="34" charset="0"/>
                <a:cs typeface="Arial" panose="020B0604020202020204" pitchFamily="34" charset="0"/>
              </a:rPr>
              <a:t>1. </a:t>
            </a:r>
            <a:r>
              <a:rPr lang="da-DK" altLang="da-DK" sz="900" b="0" noProof="1">
                <a:solidFill>
                  <a:schemeClr val="tx1"/>
                </a:solidFill>
                <a:latin typeface="Arial" panose="020B0604020202020204" pitchFamily="34" charset="0"/>
                <a:cs typeface="Arial" panose="020B0604020202020204" pitchFamily="34" charset="0"/>
              </a:rPr>
              <a:t>Klik på den blå </a:t>
            </a:r>
            <a:r>
              <a:rPr lang="da-DK" altLang="da-DK" sz="900" b="1" baseline="0" noProof="1">
                <a:solidFill>
                  <a:schemeClr val="tx1"/>
                </a:solidFill>
                <a:latin typeface="Arial" panose="020B0604020202020204" pitchFamily="34" charset="0"/>
                <a:cs typeface="Arial" panose="020B0604020202020204" pitchFamily="34" charset="0"/>
              </a:rPr>
              <a:t>Templafy</a:t>
            </a:r>
            <a:r>
              <a:rPr lang="da-DK" altLang="da-DK" sz="900" b="0" baseline="0" noProof="1">
                <a:solidFill>
                  <a:schemeClr val="tx1"/>
                </a:solidFill>
                <a:latin typeface="Arial" panose="020B0604020202020204" pitchFamily="34" charset="0"/>
                <a:cs typeface="Arial" panose="020B0604020202020204" pitchFamily="34" charset="0"/>
              </a:rPr>
              <a:t>-knap</a:t>
            </a:r>
          </a:p>
          <a:p>
            <a:pPr marL="0" marR="0" lvl="0" indent="0" algn="l" defTabSz="914400" rtl="0" eaLnBrk="1" fontAlgn="auto" latinLnBrk="0" hangingPunct="1">
              <a:lnSpc>
                <a:spcPct val="100000"/>
              </a:lnSpc>
              <a:spcBef>
                <a:spcPts val="0"/>
              </a:spcBef>
              <a:spcAft>
                <a:spcPts val="600"/>
              </a:spcAft>
              <a:buClrTx/>
              <a:buSzTx/>
              <a:buFontTx/>
              <a:buNone/>
              <a:tabLst/>
              <a:defRPr/>
            </a:pPr>
            <a:r>
              <a:rPr lang="da-DK" altLang="da-DK" sz="900" b="1" baseline="0" noProof="1">
                <a:solidFill>
                  <a:schemeClr val="tx1"/>
                </a:solidFill>
                <a:latin typeface="Arial" panose="020B0604020202020204" pitchFamily="34" charset="0"/>
                <a:cs typeface="Arial" panose="020B0604020202020204" pitchFamily="34" charset="0"/>
              </a:rPr>
              <a:t>2. </a:t>
            </a:r>
            <a:r>
              <a:rPr lang="da-DK" altLang="da-DK" sz="900" b="0" baseline="0" noProof="1">
                <a:solidFill>
                  <a:schemeClr val="tx1"/>
                </a:solidFill>
                <a:latin typeface="Arial" panose="020B0604020202020204" pitchFamily="34" charset="0"/>
                <a:cs typeface="Arial" panose="020B0604020202020204" pitchFamily="34" charset="0"/>
              </a:rPr>
              <a:t>I drop ned menuen, vælg </a:t>
            </a:r>
            <a:r>
              <a:rPr lang="da-DK" altLang="da-DK" sz="900" b="1" baseline="0" noProof="1">
                <a:solidFill>
                  <a:schemeClr val="tx1"/>
                </a:solidFill>
                <a:latin typeface="Arial" panose="020B0604020202020204" pitchFamily="34" charset="0"/>
                <a:cs typeface="Arial" panose="020B0604020202020204" pitchFamily="34" charset="0"/>
              </a:rPr>
              <a:t>Images</a:t>
            </a:r>
            <a:r>
              <a:rPr lang="da-DK" altLang="da-DK" sz="900" b="0" baseline="0" noProof="1">
                <a:solidFill>
                  <a:schemeClr val="tx1"/>
                </a:solidFill>
                <a:latin typeface="Arial" panose="020B0604020202020204" pitchFamily="34" charset="0"/>
                <a:cs typeface="Arial" panose="020B0604020202020204" pitchFamily="34" charset="0"/>
              </a:rPr>
              <a:t>, </a:t>
            </a:r>
            <a:br>
              <a:rPr lang="da-DK" altLang="da-DK" sz="900" b="0" baseline="0" noProof="1">
                <a:solidFill>
                  <a:schemeClr val="tx1"/>
                </a:solidFill>
                <a:latin typeface="Arial" panose="020B0604020202020204" pitchFamily="34" charset="0"/>
                <a:cs typeface="Arial" panose="020B0604020202020204" pitchFamily="34" charset="0"/>
              </a:rPr>
            </a:br>
            <a:r>
              <a:rPr lang="da-DK" altLang="da-DK" sz="900" b="0" baseline="0" noProof="1">
                <a:solidFill>
                  <a:schemeClr val="tx1"/>
                </a:solidFill>
                <a:latin typeface="Arial" panose="020B0604020202020204" pitchFamily="34" charset="0"/>
                <a:cs typeface="Arial" panose="020B0604020202020204" pitchFamily="34" charset="0"/>
              </a:rPr>
              <a:t>eller klik på </a:t>
            </a:r>
            <a:r>
              <a:rPr lang="da-DK" altLang="da-DK" sz="900" b="1" baseline="0" noProof="1">
                <a:solidFill>
                  <a:schemeClr val="tx1"/>
                </a:solidFill>
                <a:latin typeface="Arial" panose="020B0604020202020204" pitchFamily="34" charset="0"/>
                <a:cs typeface="Arial" panose="020B0604020202020204" pitchFamily="34" charset="0"/>
              </a:rPr>
              <a:t>Images</a:t>
            </a:r>
            <a:r>
              <a:rPr lang="da-DK" altLang="da-DK" sz="900" b="0" i="0" baseline="0" noProof="1">
                <a:solidFill>
                  <a:schemeClr val="tx1"/>
                </a:solidFill>
                <a:latin typeface="Arial" panose="020B0604020202020204" pitchFamily="34" charset="0"/>
                <a:cs typeface="Arial" panose="020B0604020202020204" pitchFamily="34" charset="0"/>
              </a:rPr>
              <a:t>-knappen</a:t>
            </a:r>
            <a:r>
              <a:rPr lang="da-DK" altLang="da-DK" sz="900" b="0" baseline="0" noProof="1">
                <a:solidFill>
                  <a:schemeClr val="tx1"/>
                </a:solidFill>
                <a:latin typeface="Arial" panose="020B0604020202020204" pitchFamily="34" charset="0"/>
                <a:cs typeface="Arial" panose="020B0604020202020204" pitchFamily="34" charset="0"/>
              </a:rPr>
              <a:t> i Templafy vinduet i højre side af skærmen</a:t>
            </a:r>
            <a:endParaRPr lang="da-DK" altLang="da-DK" sz="900" noProof="1">
              <a:solidFill>
                <a:schemeClr val="tx1"/>
              </a:solidFill>
              <a:latin typeface="Arial" panose="020B0604020202020204" pitchFamily="34" charset="0"/>
              <a:cs typeface="Arial" panose="020B0604020202020204" pitchFamily="34" charset="0"/>
            </a:endParaRPr>
          </a:p>
          <a:p>
            <a:pPr eaLnBrk="1" hangingPunct="1">
              <a:spcBef>
                <a:spcPts val="1200"/>
              </a:spcBef>
              <a:spcAft>
                <a:spcPts val="600"/>
              </a:spcAft>
              <a:defRPr/>
            </a:pPr>
            <a:r>
              <a:rPr lang="da-DK" altLang="da-DK" sz="900" b="1" baseline="0" noProof="1">
                <a:solidFill>
                  <a:schemeClr val="tx1"/>
                </a:solidFill>
                <a:latin typeface="Arial" panose="020B0604020202020204" pitchFamily="34" charset="0"/>
                <a:cs typeface="Arial" panose="020B0604020202020204" pitchFamily="34" charset="0"/>
              </a:rPr>
              <a:t>B. Browse efter andre billeder</a:t>
            </a:r>
          </a:p>
          <a:p>
            <a:pPr eaLnBrk="1" hangingPunct="1">
              <a:spcAft>
                <a:spcPts val="600"/>
              </a:spcAft>
              <a:defRPr/>
            </a:pPr>
            <a:r>
              <a:rPr lang="da-DK" altLang="da-DK" sz="900" b="1" noProof="1">
                <a:solidFill>
                  <a:schemeClr val="tx1"/>
                </a:solidFill>
                <a:latin typeface="Arial" panose="020B0604020202020204" pitchFamily="34" charset="0"/>
                <a:cs typeface="Arial" panose="020B0604020202020204" pitchFamily="34" charset="0"/>
              </a:rPr>
              <a:t>1. </a:t>
            </a:r>
            <a:r>
              <a:rPr lang="da-DK" altLang="da-DK" sz="900" b="0" noProof="1">
                <a:solidFill>
                  <a:schemeClr val="tx1"/>
                </a:solidFill>
                <a:latin typeface="Arial" panose="020B0604020202020204" pitchFamily="34" charset="0"/>
                <a:cs typeface="Arial" panose="020B0604020202020204" pitchFamily="34" charset="0"/>
              </a:rPr>
              <a:t>Klik</a:t>
            </a:r>
            <a:r>
              <a:rPr lang="da-DK" altLang="da-DK" sz="900" b="0" baseline="0" noProof="1">
                <a:solidFill>
                  <a:schemeClr val="tx1"/>
                </a:solidFill>
                <a:latin typeface="Arial" panose="020B0604020202020204" pitchFamily="34" charset="0"/>
                <a:cs typeface="Arial" panose="020B0604020202020204" pitchFamily="34" charset="0"/>
              </a:rPr>
              <a:t> på </a:t>
            </a:r>
            <a:r>
              <a:rPr lang="da-DK" altLang="da-DK" sz="900" b="1" baseline="0" noProof="1">
                <a:solidFill>
                  <a:schemeClr val="tx1"/>
                </a:solidFill>
                <a:latin typeface="Arial" panose="020B0604020202020204" pitchFamily="34" charset="0"/>
                <a:cs typeface="Arial" panose="020B0604020202020204" pitchFamily="34" charset="0"/>
              </a:rPr>
              <a:t>Image Tools-</a:t>
            </a:r>
            <a:r>
              <a:rPr lang="da-DK" altLang="da-DK" sz="900" b="0" baseline="0" noProof="1">
                <a:solidFill>
                  <a:schemeClr val="tx1"/>
                </a:solidFill>
                <a:latin typeface="Arial" panose="020B0604020202020204" pitchFamily="34" charset="0"/>
                <a:cs typeface="Arial" panose="020B0604020202020204" pitchFamily="34" charset="0"/>
              </a:rPr>
              <a:t>knappen</a:t>
            </a:r>
            <a:br>
              <a:rPr lang="da-DK" altLang="da-DK" sz="900" b="0" baseline="0" noProof="1">
                <a:solidFill>
                  <a:schemeClr val="tx1"/>
                </a:solidFill>
                <a:latin typeface="Arial" panose="020B0604020202020204" pitchFamily="34" charset="0"/>
                <a:cs typeface="Arial" panose="020B0604020202020204" pitchFamily="34" charset="0"/>
              </a:rPr>
            </a:br>
            <a:r>
              <a:rPr lang="da-DK" altLang="da-DK" sz="900" b="0" baseline="0" noProof="1">
                <a:solidFill>
                  <a:schemeClr val="tx1"/>
                </a:solidFill>
                <a:latin typeface="Arial" panose="020B0604020202020204" pitchFamily="34" charset="0"/>
                <a:cs typeface="Arial" panose="020B0604020202020204" pitchFamily="34" charset="0"/>
              </a:rPr>
              <a:t>som findes under firma fanen</a:t>
            </a:r>
          </a:p>
          <a:p>
            <a:pPr eaLnBrk="1" hangingPunct="1">
              <a:spcAft>
                <a:spcPts val="600"/>
              </a:spcAft>
              <a:defRPr/>
            </a:pPr>
            <a:r>
              <a:rPr lang="da-DK" altLang="da-DK" sz="900" b="1" baseline="0" noProof="1">
                <a:solidFill>
                  <a:schemeClr val="tx1"/>
                </a:solidFill>
                <a:latin typeface="Arial" panose="020B0604020202020204" pitchFamily="34" charset="0"/>
                <a:cs typeface="Arial" panose="020B0604020202020204" pitchFamily="34" charset="0"/>
              </a:rPr>
              <a:t>2. </a:t>
            </a:r>
            <a:r>
              <a:rPr lang="da-DK" altLang="da-DK" sz="900" b="0" baseline="0" noProof="1">
                <a:solidFill>
                  <a:schemeClr val="tx1"/>
                </a:solidFill>
                <a:latin typeface="Arial" panose="020B0604020202020204" pitchFamily="34" charset="0"/>
                <a:cs typeface="Arial" panose="020B0604020202020204" pitchFamily="34" charset="0"/>
              </a:rPr>
              <a:t>Klik på </a:t>
            </a:r>
            <a:r>
              <a:rPr lang="da-DK" altLang="da-DK" sz="900" b="1" baseline="0" noProof="1">
                <a:solidFill>
                  <a:schemeClr val="tx1"/>
                </a:solidFill>
                <a:latin typeface="Arial" panose="020B0604020202020204" pitchFamily="34" charset="0"/>
                <a:cs typeface="Arial" panose="020B0604020202020204" pitchFamily="34" charset="0"/>
              </a:rPr>
              <a:t>Indsæt</a:t>
            </a:r>
            <a:r>
              <a:rPr lang="da-DK" altLang="da-DK" sz="900" b="0" baseline="0" noProof="1">
                <a:solidFill>
                  <a:schemeClr val="tx1"/>
                </a:solidFill>
                <a:latin typeface="Arial" panose="020B0604020202020204" pitchFamily="34" charset="0"/>
                <a:cs typeface="Arial" panose="020B0604020202020204" pitchFamily="34" charset="0"/>
              </a:rPr>
              <a:t> for at browse </a:t>
            </a:r>
            <a:br>
              <a:rPr lang="da-DK" altLang="da-DK" sz="900" b="0" baseline="0" noProof="1">
                <a:solidFill>
                  <a:schemeClr val="tx1"/>
                </a:solidFill>
                <a:latin typeface="Arial" panose="020B0604020202020204" pitchFamily="34" charset="0"/>
                <a:cs typeface="Arial" panose="020B0604020202020204" pitchFamily="34" charset="0"/>
              </a:rPr>
            </a:br>
            <a:r>
              <a:rPr lang="da-DK" altLang="da-DK" sz="900" b="0" baseline="0" noProof="1">
                <a:solidFill>
                  <a:schemeClr val="tx1"/>
                </a:solidFill>
                <a:latin typeface="Arial" panose="020B0604020202020204" pitchFamily="34" charset="0"/>
                <a:cs typeface="Arial" panose="020B0604020202020204" pitchFamily="34" charset="0"/>
              </a:rPr>
              <a:t>efter et billede</a:t>
            </a:r>
            <a:endParaRPr lang="da-DK" altLang="da-DK" sz="900" noProof="1">
              <a:solidFill>
                <a:schemeClr val="tx1"/>
              </a:solidFill>
              <a:latin typeface="Arial" panose="020B0604020202020204" pitchFamily="34" charset="0"/>
              <a:cs typeface="Arial" panose="020B0604020202020204" pitchFamily="34" charset="0"/>
            </a:endParaRPr>
          </a:p>
          <a:p>
            <a:pPr eaLnBrk="1" hangingPunct="1">
              <a:spcBef>
                <a:spcPts val="1200"/>
              </a:spcBef>
              <a:spcAft>
                <a:spcPts val="600"/>
              </a:spcAft>
              <a:defRPr/>
            </a:pPr>
            <a:r>
              <a:rPr lang="da-DK" sz="900" b="1" noProof="1">
                <a:solidFill>
                  <a:schemeClr val="tx1"/>
                </a:solidFill>
                <a:latin typeface="Arial" panose="020B0604020202020204" pitchFamily="34" charset="0"/>
                <a:cs typeface="Arial" panose="020B0604020202020204" pitchFamily="34" charset="0"/>
              </a:rPr>
              <a:t>Hjælpelinjer</a:t>
            </a:r>
          </a:p>
          <a:p>
            <a:pPr eaLnBrk="1" hangingPunct="1">
              <a:spcAft>
                <a:spcPts val="600"/>
              </a:spcAft>
              <a:defRPr/>
            </a:pPr>
            <a:r>
              <a:rPr lang="da-DK" altLang="da-DK" sz="900" b="0" noProof="1">
                <a:solidFill>
                  <a:schemeClr val="tx1"/>
                </a:solidFill>
                <a:latin typeface="Arial" panose="020B0604020202020204" pitchFamily="34" charset="0"/>
                <a:cs typeface="Arial" panose="020B0604020202020204" pitchFamily="34" charset="0"/>
              </a:rPr>
              <a:t>For at se hjælpelinjer</a:t>
            </a:r>
          </a:p>
          <a:p>
            <a:pPr eaLnBrk="1" hangingPunct="1">
              <a:spcAft>
                <a:spcPts val="600"/>
              </a:spcAft>
              <a:defRPr/>
            </a:pPr>
            <a:r>
              <a:rPr lang="da-DK" altLang="da-DK" sz="900" b="1" noProof="1">
                <a:solidFill>
                  <a:schemeClr val="tx1"/>
                </a:solidFill>
                <a:latin typeface="Arial" panose="020B0604020202020204" pitchFamily="34" charset="0"/>
                <a:cs typeface="Arial" panose="020B0604020202020204" pitchFamily="34" charset="0"/>
              </a:rPr>
              <a:t>1. </a:t>
            </a:r>
            <a:r>
              <a:rPr lang="da-DK" altLang="da-DK" sz="900" b="0" noProof="1">
                <a:solidFill>
                  <a:schemeClr val="tx1"/>
                </a:solidFill>
                <a:latin typeface="Arial" panose="020B0604020202020204" pitchFamily="34" charset="0"/>
                <a:cs typeface="Arial" panose="020B0604020202020204" pitchFamily="34" charset="0"/>
              </a:rPr>
              <a:t>Klik på fanen </a:t>
            </a:r>
            <a:r>
              <a:rPr lang="da-DK" altLang="da-DK" sz="900" b="1" noProof="1">
                <a:solidFill>
                  <a:schemeClr val="tx1"/>
                </a:solidFill>
                <a:latin typeface="Arial" panose="020B0604020202020204" pitchFamily="34" charset="0"/>
                <a:cs typeface="Arial" panose="020B0604020202020204" pitchFamily="34" charset="0"/>
              </a:rPr>
              <a:t>Vis </a:t>
            </a:r>
            <a:r>
              <a:rPr lang="da-DK" altLang="da-DK" sz="900" b="0" noProof="1">
                <a:solidFill>
                  <a:schemeClr val="tx1"/>
                </a:solidFill>
                <a:latin typeface="Arial" panose="020B0604020202020204" pitchFamily="34" charset="0"/>
                <a:cs typeface="Arial" panose="020B0604020202020204" pitchFamily="34" charset="0"/>
              </a:rPr>
              <a:t>og sæt hak ved </a:t>
            </a:r>
            <a:r>
              <a:rPr lang="da-DK" altLang="da-DK" sz="900" b="1" noProof="1">
                <a:solidFill>
                  <a:schemeClr val="tx1"/>
                </a:solidFill>
                <a:latin typeface="Arial" panose="020B0604020202020204" pitchFamily="34" charset="0"/>
                <a:cs typeface="Arial" panose="020B0604020202020204" pitchFamily="34" charset="0"/>
              </a:rPr>
              <a:t>Hjælpelinjer</a:t>
            </a:r>
          </a:p>
          <a:p>
            <a:pPr eaLnBrk="1" hangingPunct="1">
              <a:spcAft>
                <a:spcPts val="600"/>
              </a:spcAft>
              <a:defRPr/>
            </a:pPr>
            <a:r>
              <a:rPr lang="da-DK" altLang="da-DK" sz="900" b="1" noProof="1">
                <a:solidFill>
                  <a:schemeClr val="tx1"/>
                </a:solidFill>
                <a:latin typeface="Arial" panose="020B0604020202020204" pitchFamily="34" charset="0"/>
                <a:cs typeface="Arial" panose="020B0604020202020204" pitchFamily="34" charset="0"/>
              </a:rPr>
              <a:t>TIP: Alt + F9 </a:t>
            </a:r>
            <a:r>
              <a:rPr lang="da-DK" altLang="da-DK" sz="900" b="0" noProof="1">
                <a:solidFill>
                  <a:schemeClr val="tx1"/>
                </a:solidFill>
                <a:latin typeface="Arial" panose="020B0604020202020204" pitchFamily="34" charset="0"/>
                <a:cs typeface="Arial" panose="020B0604020202020204" pitchFamily="34" charset="0"/>
              </a:rPr>
              <a:t>for hurtig visning af hjælpelinjer</a:t>
            </a:r>
          </a:p>
          <a:p>
            <a:pPr fontAlgn="auto">
              <a:spcBef>
                <a:spcPts val="1200"/>
              </a:spcBef>
              <a:spcAft>
                <a:spcPts val="600"/>
              </a:spcAft>
              <a:buFont typeface="+mj-lt"/>
              <a:buNone/>
              <a:defRPr/>
            </a:pPr>
            <a:r>
              <a:rPr lang="da-DK" sz="900" b="1" noProof="1">
                <a:solidFill>
                  <a:schemeClr val="tx1"/>
                </a:solidFill>
                <a:latin typeface="Arial" panose="020B0604020202020204" pitchFamily="34" charset="0"/>
                <a:cs typeface="Arial" panose="020B0604020202020204" pitchFamily="34" charset="0"/>
              </a:rPr>
              <a:t>Nulstil slide</a:t>
            </a:r>
          </a:p>
          <a:p>
            <a:pPr marL="0" marR="0" indent="0" algn="l" defTabSz="914400" rtl="0" eaLnBrk="1" fontAlgn="auto" latinLnBrk="0" hangingPunct="1">
              <a:lnSpc>
                <a:spcPct val="100000"/>
              </a:lnSpc>
              <a:spcBef>
                <a:spcPts val="0"/>
              </a:spcBef>
              <a:spcAft>
                <a:spcPts val="600"/>
              </a:spcAft>
              <a:buClrTx/>
              <a:buSzTx/>
              <a:buFont typeface="+mj-lt"/>
              <a:buNone/>
              <a:tabLst/>
              <a:defRPr/>
            </a:pPr>
            <a:r>
              <a:rPr lang="da-DK" altLang="da-DK" sz="900" b="1" noProof="1">
                <a:solidFill>
                  <a:schemeClr val="tx1"/>
                </a:solidFill>
                <a:latin typeface="Arial" panose="020B0604020202020204" pitchFamily="34" charset="0"/>
                <a:cs typeface="Arial" panose="020B0604020202020204" pitchFamily="34" charset="0"/>
              </a:rPr>
              <a:t>1. </a:t>
            </a:r>
            <a:r>
              <a:rPr lang="da-DK" altLang="da-DK" sz="900" b="0" noProof="1">
                <a:solidFill>
                  <a:schemeClr val="tx1"/>
                </a:solidFill>
                <a:latin typeface="Arial" panose="020B0604020202020204" pitchFamily="34" charset="0"/>
                <a:cs typeface="Arial" panose="020B0604020202020204" pitchFamily="34" charset="0"/>
              </a:rPr>
              <a:t>Klik på fanen </a:t>
            </a:r>
            <a:r>
              <a:rPr lang="da-DK" altLang="da-DK" sz="900" b="1" noProof="1">
                <a:solidFill>
                  <a:schemeClr val="tx1"/>
                </a:solidFill>
                <a:latin typeface="Arial" panose="020B0604020202020204" pitchFamily="34" charset="0"/>
                <a:cs typeface="Arial" panose="020B0604020202020204" pitchFamily="34" charset="0"/>
              </a:rPr>
              <a:t>Hjem</a:t>
            </a:r>
          </a:p>
          <a:p>
            <a:pPr marL="0" marR="0" indent="0" algn="l" defTabSz="914400" rtl="0" eaLnBrk="1" fontAlgn="auto" latinLnBrk="0" hangingPunct="1">
              <a:lnSpc>
                <a:spcPct val="100000"/>
              </a:lnSpc>
              <a:spcBef>
                <a:spcPts val="0"/>
              </a:spcBef>
              <a:spcAft>
                <a:spcPts val="600"/>
              </a:spcAft>
              <a:buClrTx/>
              <a:buSzTx/>
              <a:buFont typeface="+mj-lt"/>
              <a:buNone/>
              <a:tabLst/>
              <a:defRPr/>
            </a:pPr>
            <a:r>
              <a:rPr lang="da-DK" altLang="da-DK" sz="900" b="1" noProof="1">
                <a:solidFill>
                  <a:schemeClr val="tx1"/>
                </a:solidFill>
                <a:latin typeface="Arial" panose="020B0604020202020204" pitchFamily="34" charset="0"/>
                <a:cs typeface="Arial" panose="020B0604020202020204" pitchFamily="34" charset="0"/>
              </a:rPr>
              <a:t>2. </a:t>
            </a:r>
            <a:r>
              <a:rPr lang="da-DK" altLang="da-DK" sz="900" b="0" noProof="1">
                <a:solidFill>
                  <a:schemeClr val="tx1"/>
                </a:solidFill>
                <a:latin typeface="Arial" panose="020B0604020202020204" pitchFamily="34" charset="0"/>
                <a:cs typeface="Arial" panose="020B0604020202020204" pitchFamily="34" charset="0"/>
              </a:rPr>
              <a:t>Vælg </a:t>
            </a:r>
            <a:r>
              <a:rPr lang="da-DK" altLang="da-DK" sz="900" b="1" noProof="1">
                <a:solidFill>
                  <a:schemeClr val="tx1"/>
                </a:solidFill>
                <a:latin typeface="Arial" panose="020B0604020202020204" pitchFamily="34" charset="0"/>
                <a:cs typeface="Arial" panose="020B0604020202020204" pitchFamily="34" charset="0"/>
              </a:rPr>
              <a:t>Nulstil</a:t>
            </a:r>
            <a:r>
              <a:rPr lang="da-DK" altLang="da-DK" sz="900" b="0" noProof="1">
                <a:solidFill>
                  <a:schemeClr val="tx1"/>
                </a:solidFill>
                <a:latin typeface="Arial" panose="020B0604020202020204" pitchFamily="34" charset="0"/>
                <a:cs typeface="Arial" panose="020B0604020202020204" pitchFamily="34" charset="0"/>
              </a:rPr>
              <a:t> for at nulstille placering, størrelse og formatering af pladsholdere til layoutets oprindelige design</a:t>
            </a:r>
            <a:endParaRPr lang="da-DK" altLang="da-DK" sz="900" b="1" noProof="1">
              <a:solidFill>
                <a:schemeClr val="tx1"/>
              </a:solidFill>
              <a:latin typeface="Arial" panose="020B0604020202020204" pitchFamily="34" charset="0"/>
              <a:cs typeface="Arial" panose="020B0604020202020204" pitchFamily="34" charset="0"/>
            </a:endParaRPr>
          </a:p>
        </p:txBody>
      </p:sp>
      <p:grpSp>
        <p:nvGrpSpPr>
          <p:cNvPr id="19" name="Gruppe 18">
            <a:extLst>
              <a:ext uri="{FF2B5EF4-FFF2-40B4-BE49-F238E27FC236}">
                <a16:creationId xmlns:a16="http://schemas.microsoft.com/office/drawing/2014/main" id="{EB0E7C24-B1F4-440B-ABFD-7BE7799C986C}"/>
              </a:ext>
            </a:extLst>
          </p:cNvPr>
          <p:cNvGrpSpPr/>
          <p:nvPr userDrawn="1"/>
        </p:nvGrpSpPr>
        <p:grpSpPr>
          <a:xfrm>
            <a:off x="6981362" y="1440585"/>
            <a:ext cx="676669" cy="997704"/>
            <a:chOff x="6442771" y="2574072"/>
            <a:chExt cx="676669" cy="997704"/>
          </a:xfrm>
        </p:grpSpPr>
        <p:pic>
          <p:nvPicPr>
            <p:cNvPr id="20" name="Billede 19">
              <a:extLst>
                <a:ext uri="{FF2B5EF4-FFF2-40B4-BE49-F238E27FC236}">
                  <a16:creationId xmlns:a16="http://schemas.microsoft.com/office/drawing/2014/main" id="{97D49D67-0656-4D65-BDC8-19DC3FA200EB}"/>
                </a:ext>
              </a:extLst>
            </p:cNvPr>
            <p:cNvPicPr>
              <a:picLocks noChangeAspect="1"/>
            </p:cNvPicPr>
            <p:nvPr userDrawn="1"/>
          </p:nvPicPr>
          <p:blipFill>
            <a:blip r:embed="rId5"/>
            <a:stretch>
              <a:fillRect/>
            </a:stretch>
          </p:blipFill>
          <p:spPr>
            <a:xfrm>
              <a:off x="6442771" y="2574072"/>
              <a:ext cx="305786" cy="365851"/>
            </a:xfrm>
            <a:prstGeom prst="rect">
              <a:avLst/>
            </a:prstGeom>
          </p:spPr>
        </p:pic>
        <p:pic>
          <p:nvPicPr>
            <p:cNvPr id="21" name="Billede 20">
              <a:extLst>
                <a:ext uri="{FF2B5EF4-FFF2-40B4-BE49-F238E27FC236}">
                  <a16:creationId xmlns:a16="http://schemas.microsoft.com/office/drawing/2014/main" id="{0BC3FA04-2488-4F3A-A6FA-54AB316150D1}"/>
                </a:ext>
              </a:extLst>
            </p:cNvPr>
            <p:cNvPicPr>
              <a:picLocks noChangeAspect="1"/>
            </p:cNvPicPr>
            <p:nvPr userDrawn="1"/>
          </p:nvPicPr>
          <p:blipFill rotWithShape="1">
            <a:blip r:embed="rId6"/>
            <a:srcRect l="1432" t="16308" r="2422" b="1509"/>
            <a:stretch/>
          </p:blipFill>
          <p:spPr>
            <a:xfrm>
              <a:off x="6444587" y="2943287"/>
              <a:ext cx="674853" cy="628489"/>
            </a:xfrm>
            <a:prstGeom prst="rect">
              <a:avLst/>
            </a:prstGeom>
            <a:ln w="3175">
              <a:solidFill>
                <a:schemeClr val="bg1">
                  <a:lumMod val="95000"/>
                </a:schemeClr>
              </a:solidFill>
            </a:ln>
          </p:spPr>
        </p:pic>
      </p:grpSp>
      <p:sp>
        <p:nvSpPr>
          <p:cNvPr id="23" name="Text Box 3">
            <a:extLst>
              <a:ext uri="{FF2B5EF4-FFF2-40B4-BE49-F238E27FC236}">
                <a16:creationId xmlns:a16="http://schemas.microsoft.com/office/drawing/2014/main" id="{16A5B6A0-03E8-41F0-86AC-378C5C3FB6BB}"/>
              </a:ext>
            </a:extLst>
          </p:cNvPr>
          <p:cNvSpPr txBox="1">
            <a:spLocks noChangeArrowheads="1"/>
          </p:cNvSpPr>
          <p:nvPr userDrawn="1"/>
        </p:nvSpPr>
        <p:spPr bwMode="auto">
          <a:xfrm>
            <a:off x="8452583" y="1416050"/>
            <a:ext cx="2566254" cy="4401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Aft>
                <a:spcPts val="600"/>
              </a:spcAft>
              <a:defRPr/>
            </a:pPr>
            <a:r>
              <a:rPr lang="da-DK" sz="900" b="1" noProof="1">
                <a:solidFill>
                  <a:schemeClr val="tx1"/>
                </a:solidFill>
                <a:latin typeface="Arial" panose="020B0604020202020204" pitchFamily="34" charset="0"/>
                <a:cs typeface="Arial" panose="020B0604020202020204" pitchFamily="34" charset="0"/>
              </a:rPr>
              <a:t>Indsæt billede</a:t>
            </a:r>
          </a:p>
          <a:p>
            <a:pPr eaLnBrk="1" hangingPunct="1">
              <a:spcAft>
                <a:spcPts val="600"/>
              </a:spcAft>
              <a:defRPr/>
            </a:pPr>
            <a:r>
              <a:rPr lang="da-DK" altLang="da-DK" sz="900" b="0" noProof="1">
                <a:solidFill>
                  <a:schemeClr val="tx1"/>
                </a:solidFill>
                <a:latin typeface="Arial" panose="020B0604020202020204" pitchFamily="34" charset="0"/>
                <a:cs typeface="Arial" panose="020B0604020202020204" pitchFamily="34" charset="0"/>
              </a:rPr>
              <a:t>På slides med billedpladsholder eller hvilken som helst anden pladsholder, klik på pladsholderens kant.</a:t>
            </a:r>
            <a:br>
              <a:rPr lang="da-DK" altLang="da-DK" sz="900" b="0" noProof="1">
                <a:solidFill>
                  <a:schemeClr val="tx1"/>
                </a:solidFill>
                <a:latin typeface="Arial" panose="020B0604020202020204" pitchFamily="34" charset="0"/>
                <a:cs typeface="Arial" panose="020B0604020202020204" pitchFamily="34" charset="0"/>
              </a:rPr>
            </a:br>
            <a:r>
              <a:rPr lang="da-DK" altLang="da-DK" sz="900" b="1" noProof="1">
                <a:solidFill>
                  <a:schemeClr val="tx1"/>
                </a:solidFill>
                <a:latin typeface="Arial" panose="020B0604020202020204" pitchFamily="34" charset="0"/>
                <a:cs typeface="Arial" panose="020B0604020202020204" pitchFamily="34" charset="0"/>
              </a:rPr>
              <a:t>TIP: </a:t>
            </a:r>
            <a:r>
              <a:rPr lang="da-DK" altLang="da-DK" sz="900" b="0" noProof="1">
                <a:solidFill>
                  <a:schemeClr val="tx1"/>
                </a:solidFill>
                <a:latin typeface="Arial" panose="020B0604020202020204" pitchFamily="34" charset="0"/>
                <a:cs typeface="Arial" panose="020B0604020202020204" pitchFamily="34" charset="0"/>
              </a:rPr>
              <a:t>Hold Shift nede og klik på pladsholderen</a:t>
            </a:r>
            <a:endParaRPr lang="da-DK" altLang="da-DK" sz="900" noProof="1">
              <a:solidFill>
                <a:schemeClr val="tx1"/>
              </a:solidFill>
              <a:latin typeface="Arial" panose="020B0604020202020204" pitchFamily="34" charset="0"/>
              <a:cs typeface="Arial" panose="020B0604020202020204" pitchFamily="34" charset="0"/>
            </a:endParaRPr>
          </a:p>
          <a:p>
            <a:pPr eaLnBrk="1" hangingPunct="1">
              <a:spcBef>
                <a:spcPts val="1200"/>
              </a:spcBef>
              <a:spcAft>
                <a:spcPts val="600"/>
              </a:spcAft>
              <a:defRPr/>
            </a:pPr>
            <a:r>
              <a:rPr lang="da-DK" sz="900" b="1" noProof="1">
                <a:solidFill>
                  <a:schemeClr val="tx1"/>
                </a:solidFill>
                <a:latin typeface="Arial" panose="020B0604020202020204" pitchFamily="34" charset="0"/>
                <a:cs typeface="Arial" panose="020B0604020202020204" pitchFamily="34" charset="0"/>
              </a:rPr>
              <a:t>Beskær billede</a:t>
            </a:r>
          </a:p>
          <a:p>
            <a:pPr eaLnBrk="1" hangingPunct="1">
              <a:spcAft>
                <a:spcPts val="600"/>
              </a:spcAft>
              <a:defRPr/>
            </a:pPr>
            <a:r>
              <a:rPr lang="da-DK" altLang="da-DK" sz="900" b="1" noProof="1">
                <a:solidFill>
                  <a:schemeClr val="tx1"/>
                </a:solidFill>
                <a:latin typeface="Arial" panose="020B0604020202020204" pitchFamily="34" charset="0"/>
                <a:cs typeface="Arial" panose="020B0604020202020204" pitchFamily="34" charset="0"/>
              </a:rPr>
              <a:t>1. </a:t>
            </a:r>
            <a:r>
              <a:rPr lang="da-DK" altLang="da-DK" sz="900" b="0" noProof="1">
                <a:solidFill>
                  <a:schemeClr val="tx1"/>
                </a:solidFill>
                <a:latin typeface="Arial" panose="020B0604020202020204" pitchFamily="34" charset="0"/>
                <a:cs typeface="Arial" panose="020B0604020202020204" pitchFamily="34" charset="0"/>
              </a:rPr>
              <a:t>Klik </a:t>
            </a:r>
            <a:r>
              <a:rPr lang="da-DK" altLang="da-DK" sz="900" b="1" noProof="1">
                <a:solidFill>
                  <a:schemeClr val="tx1"/>
                </a:solidFill>
                <a:latin typeface="Arial" panose="020B0604020202020204" pitchFamily="34" charset="0"/>
                <a:cs typeface="Arial" panose="020B0604020202020204" pitchFamily="34" charset="0"/>
              </a:rPr>
              <a:t>Beskær</a:t>
            </a:r>
            <a:r>
              <a:rPr lang="da-DK" altLang="da-DK" sz="900" b="0" noProof="1">
                <a:solidFill>
                  <a:schemeClr val="tx1"/>
                </a:solidFill>
                <a:latin typeface="Arial" panose="020B0604020202020204" pitchFamily="34" charset="0"/>
                <a:cs typeface="Arial" panose="020B0604020202020204" pitchFamily="34" charset="0"/>
              </a:rPr>
              <a:t> for at ændre </a:t>
            </a:r>
            <a:br>
              <a:rPr lang="da-DK" altLang="da-DK" sz="900" b="0" noProof="1">
                <a:solidFill>
                  <a:schemeClr val="tx1"/>
                </a:solidFill>
                <a:latin typeface="Arial" panose="020B0604020202020204" pitchFamily="34" charset="0"/>
                <a:cs typeface="Arial" panose="020B0604020202020204" pitchFamily="34" charset="0"/>
              </a:rPr>
            </a:br>
            <a:r>
              <a:rPr lang="da-DK" altLang="da-DK" sz="900" b="0" noProof="1">
                <a:solidFill>
                  <a:schemeClr val="tx1"/>
                </a:solidFill>
                <a:latin typeface="Arial" panose="020B0604020202020204" pitchFamily="34" charset="0"/>
                <a:cs typeface="Arial" panose="020B0604020202020204" pitchFamily="34" charset="0"/>
              </a:rPr>
              <a:t>billedets fokus/størrelse</a:t>
            </a:r>
          </a:p>
          <a:p>
            <a:pPr eaLnBrk="1" hangingPunct="1">
              <a:spcAft>
                <a:spcPts val="600"/>
              </a:spcAft>
              <a:defRPr/>
            </a:pPr>
            <a:r>
              <a:rPr lang="da-DK" altLang="da-DK" sz="900" b="1" noProof="1">
                <a:solidFill>
                  <a:schemeClr val="tx1"/>
                </a:solidFill>
                <a:latin typeface="Arial" panose="020B0604020202020204" pitchFamily="34" charset="0"/>
                <a:cs typeface="Arial" panose="020B0604020202020204" pitchFamily="34" charset="0"/>
              </a:rPr>
              <a:t>2. </a:t>
            </a:r>
            <a:r>
              <a:rPr lang="da-DK" altLang="da-DK" sz="900" b="0" noProof="1">
                <a:solidFill>
                  <a:schemeClr val="tx1"/>
                </a:solidFill>
                <a:latin typeface="Arial" panose="020B0604020202020204" pitchFamily="34" charset="0"/>
                <a:cs typeface="Arial" panose="020B0604020202020204" pitchFamily="34" charset="0"/>
              </a:rPr>
              <a:t>Ønsker du at skalere billedet, så </a:t>
            </a:r>
            <a:br>
              <a:rPr lang="da-DK" altLang="da-DK" sz="900" b="0" noProof="1">
                <a:solidFill>
                  <a:schemeClr val="tx1"/>
                </a:solidFill>
                <a:latin typeface="Arial" panose="020B0604020202020204" pitchFamily="34" charset="0"/>
                <a:cs typeface="Arial" panose="020B0604020202020204" pitchFamily="34" charset="0"/>
              </a:rPr>
            </a:br>
            <a:r>
              <a:rPr lang="da-DK" altLang="da-DK" sz="900" b="0" noProof="1">
                <a:solidFill>
                  <a:schemeClr val="tx1"/>
                </a:solidFill>
                <a:latin typeface="Arial" panose="020B0604020202020204" pitchFamily="34" charset="0"/>
                <a:cs typeface="Arial" panose="020B0604020202020204" pitchFamily="34" charset="0"/>
              </a:rPr>
              <a:t>hold </a:t>
            </a:r>
            <a:r>
              <a:rPr lang="da-DK" altLang="da-DK" sz="900" b="1" noProof="1">
                <a:solidFill>
                  <a:schemeClr val="tx1"/>
                </a:solidFill>
                <a:latin typeface="Arial" panose="020B0604020202020204" pitchFamily="34" charset="0"/>
                <a:cs typeface="Arial" panose="020B0604020202020204" pitchFamily="34" charset="0"/>
              </a:rPr>
              <a:t>SHIFT</a:t>
            </a:r>
            <a:r>
              <a:rPr lang="da-DK" altLang="da-DK" sz="900" b="0" noProof="1">
                <a:solidFill>
                  <a:schemeClr val="tx1"/>
                </a:solidFill>
                <a:latin typeface="Arial" panose="020B0604020202020204" pitchFamily="34" charset="0"/>
                <a:cs typeface="Arial" panose="020B0604020202020204" pitchFamily="34" charset="0"/>
              </a:rPr>
              <a:t>-knappen nede, mens </a:t>
            </a:r>
            <a:br>
              <a:rPr lang="da-DK" altLang="da-DK" sz="900" b="0" noProof="1">
                <a:solidFill>
                  <a:schemeClr val="tx1"/>
                </a:solidFill>
                <a:latin typeface="Arial" panose="020B0604020202020204" pitchFamily="34" charset="0"/>
                <a:cs typeface="Arial" panose="020B0604020202020204" pitchFamily="34" charset="0"/>
              </a:rPr>
            </a:br>
            <a:r>
              <a:rPr lang="da-DK" altLang="da-DK" sz="900" b="0" noProof="1">
                <a:solidFill>
                  <a:schemeClr val="tx1"/>
                </a:solidFill>
                <a:latin typeface="Arial" panose="020B0604020202020204" pitchFamily="34" charset="0"/>
                <a:cs typeface="Arial" panose="020B0604020202020204" pitchFamily="34" charset="0"/>
              </a:rPr>
              <a:t>du trækker i billedets hjørner</a:t>
            </a:r>
          </a:p>
          <a:p>
            <a:pPr eaLnBrk="1" hangingPunct="1">
              <a:spcAft>
                <a:spcPts val="600"/>
              </a:spcAft>
              <a:defRPr/>
            </a:pPr>
            <a:r>
              <a:rPr lang="da-DK" altLang="da-DK" sz="900" b="1" noProof="1">
                <a:solidFill>
                  <a:schemeClr val="tx1"/>
                </a:solidFill>
                <a:latin typeface="Arial" panose="020B0604020202020204" pitchFamily="34" charset="0"/>
                <a:cs typeface="Arial" panose="020B0604020202020204" pitchFamily="34" charset="0"/>
              </a:rPr>
              <a:t>TIP: </a:t>
            </a:r>
            <a:r>
              <a:rPr lang="da-DK" altLang="da-DK" sz="900" b="0" noProof="1">
                <a:solidFill>
                  <a:schemeClr val="tx1"/>
                </a:solidFill>
                <a:latin typeface="Arial" panose="020B0604020202020204" pitchFamily="34" charset="0"/>
                <a:cs typeface="Arial" panose="020B0604020202020204" pitchFamily="34" charset="0"/>
              </a:rPr>
              <a:t>Hvis du sletter billedet og indsætter </a:t>
            </a:r>
            <a:br>
              <a:rPr lang="da-DK" altLang="da-DK" sz="900" b="0" noProof="1">
                <a:solidFill>
                  <a:schemeClr val="tx1"/>
                </a:solidFill>
                <a:latin typeface="Arial" panose="020B0604020202020204" pitchFamily="34" charset="0"/>
                <a:cs typeface="Arial" panose="020B0604020202020204" pitchFamily="34" charset="0"/>
              </a:rPr>
            </a:br>
            <a:r>
              <a:rPr lang="da-DK" altLang="da-DK" sz="900" b="0" noProof="1">
                <a:solidFill>
                  <a:schemeClr val="tx1"/>
                </a:solidFill>
                <a:latin typeface="Arial" panose="020B0604020202020204" pitchFamily="34" charset="0"/>
                <a:cs typeface="Arial" panose="020B0604020202020204" pitchFamily="34" charset="0"/>
              </a:rPr>
              <a:t>et nyt, kan billedet lægge sig foran tekst og grafik. Hvis dette sker, højreklik på billedet </a:t>
            </a:r>
            <a:br>
              <a:rPr lang="da-DK" altLang="da-DK" sz="900" b="0" noProof="1">
                <a:solidFill>
                  <a:schemeClr val="tx1"/>
                </a:solidFill>
                <a:latin typeface="Arial" panose="020B0604020202020204" pitchFamily="34" charset="0"/>
                <a:cs typeface="Arial" panose="020B0604020202020204" pitchFamily="34" charset="0"/>
              </a:rPr>
            </a:br>
            <a:r>
              <a:rPr lang="da-DK" altLang="da-DK" sz="900" b="0" noProof="1">
                <a:solidFill>
                  <a:schemeClr val="tx1"/>
                </a:solidFill>
                <a:latin typeface="Arial" panose="020B0604020202020204" pitchFamily="34" charset="0"/>
                <a:cs typeface="Arial" panose="020B0604020202020204" pitchFamily="34" charset="0"/>
              </a:rPr>
              <a:t>og vælg </a:t>
            </a:r>
            <a:r>
              <a:rPr lang="da-DK" altLang="da-DK" sz="900" b="1" noProof="1">
                <a:solidFill>
                  <a:schemeClr val="tx1"/>
                </a:solidFill>
                <a:latin typeface="Arial" panose="020B0604020202020204" pitchFamily="34" charset="0"/>
                <a:cs typeface="Arial" panose="020B0604020202020204" pitchFamily="34" charset="0"/>
              </a:rPr>
              <a:t>Placer bagest</a:t>
            </a:r>
          </a:p>
          <a:p>
            <a:pPr eaLnBrk="1" hangingPunct="1">
              <a:spcBef>
                <a:spcPts val="1200"/>
              </a:spcBef>
              <a:spcAft>
                <a:spcPts val="600"/>
              </a:spcAft>
              <a:defRPr/>
            </a:pPr>
            <a:r>
              <a:rPr lang="da-DK" sz="900" b="1" noProof="1">
                <a:solidFill>
                  <a:schemeClr val="tx1"/>
                </a:solidFill>
                <a:latin typeface="Arial" panose="020B0604020202020204" pitchFamily="34" charset="0"/>
                <a:cs typeface="Arial" panose="020B0604020202020204" pitchFamily="34" charset="0"/>
              </a:rPr>
              <a:t>For at justere sidenummerering, </a:t>
            </a:r>
            <a:br>
              <a:rPr lang="da-DK" sz="900" b="1" noProof="1">
                <a:solidFill>
                  <a:schemeClr val="tx1"/>
                </a:solidFill>
                <a:latin typeface="Arial" panose="020B0604020202020204" pitchFamily="34" charset="0"/>
                <a:cs typeface="Arial" panose="020B0604020202020204" pitchFamily="34" charset="0"/>
              </a:rPr>
            </a:br>
            <a:r>
              <a:rPr lang="da-DK" sz="900" b="1" noProof="1">
                <a:solidFill>
                  <a:schemeClr val="tx1"/>
                </a:solidFill>
                <a:latin typeface="Arial" panose="020B0604020202020204" pitchFamily="34" charset="0"/>
                <a:cs typeface="Arial" panose="020B0604020202020204" pitchFamily="34" charset="0"/>
              </a:rPr>
              <a:t>dato og sidefod</a:t>
            </a:r>
          </a:p>
          <a:p>
            <a:pPr marL="0" marR="0" lvl="0" indent="0" algn="l" defTabSz="914400" rtl="0" eaLnBrk="1" fontAlgn="auto" latinLnBrk="0" hangingPunct="1">
              <a:lnSpc>
                <a:spcPct val="100000"/>
              </a:lnSpc>
              <a:spcBef>
                <a:spcPts val="0"/>
              </a:spcBef>
              <a:spcAft>
                <a:spcPts val="600"/>
              </a:spcAft>
              <a:buClrTx/>
              <a:buSzTx/>
              <a:buFontTx/>
              <a:buNone/>
              <a:tabLst/>
              <a:defRPr/>
            </a:pPr>
            <a:r>
              <a:rPr lang="da-DK" altLang="da-DK" sz="900" b="0" noProof="1">
                <a:solidFill>
                  <a:schemeClr val="tx1"/>
                </a:solidFill>
                <a:latin typeface="Arial" panose="020B0604020202020204" pitchFamily="34" charset="0"/>
                <a:cs typeface="Arial" panose="020B0604020202020204" pitchFamily="34" charset="0"/>
              </a:rPr>
              <a:t>Gør dette som</a:t>
            </a:r>
            <a:r>
              <a:rPr lang="da-DK" altLang="da-DK" sz="900" b="0" baseline="0" noProof="1">
                <a:solidFill>
                  <a:schemeClr val="tx1"/>
                </a:solidFill>
                <a:latin typeface="Arial" panose="020B0604020202020204" pitchFamily="34" charset="0"/>
                <a:cs typeface="Arial" panose="020B0604020202020204" pitchFamily="34" charset="0"/>
              </a:rPr>
              <a:t> det sidste i din præsentation, </a:t>
            </a:r>
            <a:br>
              <a:rPr lang="da-DK" altLang="da-DK" sz="900" b="0" baseline="0" noProof="1">
                <a:solidFill>
                  <a:schemeClr val="tx1"/>
                </a:solidFill>
                <a:latin typeface="Arial" panose="020B0604020202020204" pitchFamily="34" charset="0"/>
                <a:cs typeface="Arial" panose="020B0604020202020204" pitchFamily="34" charset="0"/>
              </a:rPr>
            </a:br>
            <a:r>
              <a:rPr lang="da-DK" altLang="da-DK" sz="900" b="0" baseline="0" noProof="1">
                <a:solidFill>
                  <a:schemeClr val="tx1"/>
                </a:solidFill>
                <a:latin typeface="Arial" panose="020B0604020202020204" pitchFamily="34" charset="0"/>
                <a:cs typeface="Arial" panose="020B0604020202020204" pitchFamily="34" charset="0"/>
              </a:rPr>
              <a:t>så det slår igennem på alle slides</a:t>
            </a:r>
            <a:endParaRPr lang="da-DK" sz="900" b="1" noProof="1">
              <a:solidFill>
                <a:schemeClr val="tx1"/>
              </a:solidFill>
              <a:latin typeface="Arial" panose="020B0604020202020204" pitchFamily="34" charset="0"/>
              <a:cs typeface="Arial" panose="020B0604020202020204" pitchFamily="34" charset="0"/>
            </a:endParaRPr>
          </a:p>
          <a:p>
            <a:pPr eaLnBrk="1" hangingPunct="1">
              <a:spcAft>
                <a:spcPts val="600"/>
              </a:spcAft>
              <a:defRPr/>
            </a:pPr>
            <a:r>
              <a:rPr lang="da-DK" altLang="da-DK" sz="900" b="1" noProof="1">
                <a:solidFill>
                  <a:schemeClr val="tx1"/>
                </a:solidFill>
                <a:latin typeface="Arial" panose="020B0604020202020204" pitchFamily="34" charset="0"/>
                <a:cs typeface="Arial" panose="020B0604020202020204" pitchFamily="34" charset="0"/>
              </a:rPr>
              <a:t>1. </a:t>
            </a:r>
            <a:r>
              <a:rPr lang="da-DK" altLang="da-DK" sz="900" b="0" noProof="1">
                <a:solidFill>
                  <a:schemeClr val="tx1"/>
                </a:solidFill>
                <a:latin typeface="Arial" panose="020B0604020202020204" pitchFamily="34" charset="0"/>
                <a:cs typeface="Arial" panose="020B0604020202020204" pitchFamily="34" charset="0"/>
              </a:rPr>
              <a:t>Klik på fanen </a:t>
            </a:r>
            <a:r>
              <a:rPr lang="da-DK" altLang="da-DK" sz="900" b="1" noProof="1">
                <a:solidFill>
                  <a:schemeClr val="tx1"/>
                </a:solidFill>
                <a:latin typeface="Arial" panose="020B0604020202020204" pitchFamily="34" charset="0"/>
                <a:cs typeface="Arial" panose="020B0604020202020204" pitchFamily="34" charset="0"/>
              </a:rPr>
              <a:t>Indsæt</a:t>
            </a:r>
          </a:p>
          <a:p>
            <a:pPr eaLnBrk="1" hangingPunct="1">
              <a:spcAft>
                <a:spcPts val="600"/>
              </a:spcAft>
              <a:defRPr/>
            </a:pPr>
            <a:r>
              <a:rPr lang="da-DK" altLang="da-DK" sz="900" b="1" noProof="1">
                <a:solidFill>
                  <a:schemeClr val="tx1"/>
                </a:solidFill>
                <a:latin typeface="Arial" panose="020B0604020202020204" pitchFamily="34" charset="0"/>
                <a:cs typeface="Arial" panose="020B0604020202020204" pitchFamily="34" charset="0"/>
              </a:rPr>
              <a:t>2. </a:t>
            </a:r>
            <a:r>
              <a:rPr lang="da-DK" altLang="da-DK" sz="900" b="0" noProof="1">
                <a:solidFill>
                  <a:schemeClr val="tx1"/>
                </a:solidFill>
                <a:latin typeface="Arial" panose="020B0604020202020204" pitchFamily="34" charset="0"/>
                <a:cs typeface="Arial" panose="020B0604020202020204" pitchFamily="34" charset="0"/>
              </a:rPr>
              <a:t>Klik </a:t>
            </a:r>
            <a:r>
              <a:rPr lang="da-DK" altLang="da-DK" sz="900" b="1" noProof="1">
                <a:solidFill>
                  <a:schemeClr val="tx1"/>
                </a:solidFill>
                <a:latin typeface="Arial" panose="020B0604020202020204" pitchFamily="34" charset="0"/>
                <a:cs typeface="Arial" panose="020B0604020202020204" pitchFamily="34" charset="0"/>
              </a:rPr>
              <a:t>Sidehoved og Sidefod</a:t>
            </a:r>
            <a:br>
              <a:rPr lang="da-DK" altLang="da-DK" sz="900" b="0" noProof="1">
                <a:solidFill>
                  <a:schemeClr val="tx1"/>
                </a:solidFill>
                <a:latin typeface="Arial" panose="020B0604020202020204" pitchFamily="34" charset="0"/>
                <a:cs typeface="Arial" panose="020B0604020202020204" pitchFamily="34" charset="0"/>
              </a:rPr>
            </a:br>
            <a:r>
              <a:rPr lang="da-DK" altLang="da-DK" sz="900" b="0" noProof="1">
                <a:solidFill>
                  <a:schemeClr val="tx1"/>
                </a:solidFill>
                <a:latin typeface="Arial" panose="020B0604020202020204" pitchFamily="34" charset="0"/>
                <a:cs typeface="Arial" panose="020B0604020202020204" pitchFamily="34" charset="0"/>
              </a:rPr>
              <a:t>(indtast evt. tekst i sidefod)</a:t>
            </a:r>
          </a:p>
          <a:p>
            <a:pPr eaLnBrk="1" hangingPunct="1">
              <a:spcAft>
                <a:spcPts val="600"/>
              </a:spcAft>
              <a:defRPr/>
            </a:pPr>
            <a:r>
              <a:rPr lang="da-DK" altLang="da-DK" sz="900" b="0" noProof="1">
                <a:solidFill>
                  <a:schemeClr val="tx1"/>
                </a:solidFill>
                <a:latin typeface="Arial" panose="020B0604020202020204" pitchFamily="34" charset="0"/>
                <a:cs typeface="Arial" panose="020B0604020202020204" pitchFamily="34" charset="0"/>
              </a:rPr>
              <a:t>Vælg </a:t>
            </a:r>
            <a:r>
              <a:rPr lang="da-DK" altLang="da-DK" sz="900" b="1" noProof="1">
                <a:solidFill>
                  <a:schemeClr val="tx1"/>
                </a:solidFill>
                <a:latin typeface="Arial" panose="020B0604020202020204" pitchFamily="34" charset="0"/>
                <a:cs typeface="Arial" panose="020B0604020202020204" pitchFamily="34" charset="0"/>
              </a:rPr>
              <a:t>Anvend på alle </a:t>
            </a:r>
            <a:r>
              <a:rPr lang="da-DK" altLang="da-DK" sz="900" b="0" noProof="1">
                <a:solidFill>
                  <a:schemeClr val="tx1"/>
                </a:solidFill>
                <a:latin typeface="Arial" panose="020B0604020202020204" pitchFamily="34" charset="0"/>
                <a:cs typeface="Arial" panose="020B0604020202020204" pitchFamily="34" charset="0"/>
              </a:rPr>
              <a:t>eller </a:t>
            </a:r>
            <a:r>
              <a:rPr lang="da-DK" altLang="da-DK" sz="900" b="1" noProof="1">
                <a:solidFill>
                  <a:schemeClr val="tx1"/>
                </a:solidFill>
                <a:latin typeface="Arial" panose="020B0604020202020204" pitchFamily="34" charset="0"/>
                <a:cs typeface="Arial" panose="020B0604020202020204" pitchFamily="34" charset="0"/>
              </a:rPr>
              <a:t>Anvend</a:t>
            </a:r>
            <a:r>
              <a:rPr lang="da-DK" altLang="da-DK" sz="900" b="0" noProof="1">
                <a:solidFill>
                  <a:schemeClr val="tx1"/>
                </a:solidFill>
                <a:latin typeface="Arial" panose="020B0604020202020204" pitchFamily="34" charset="0"/>
                <a:cs typeface="Arial" panose="020B0604020202020204" pitchFamily="34" charset="0"/>
              </a:rPr>
              <a:t> hvis det kun skal være på et enkelt slide</a:t>
            </a:r>
          </a:p>
        </p:txBody>
      </p:sp>
      <p:pic>
        <p:nvPicPr>
          <p:cNvPr id="24" name="6 Beskær">
            <a:extLst>
              <a:ext uri="{FF2B5EF4-FFF2-40B4-BE49-F238E27FC236}">
                <a16:creationId xmlns:a16="http://schemas.microsoft.com/office/drawing/2014/main" id="{73BFC9C5-9F8B-479D-9F8C-258E445B7163}"/>
              </a:ext>
            </a:extLst>
          </p:cNvPr>
          <p:cNvPicPr>
            <a:picLocks noChangeAspect="1"/>
          </p:cNvPicPr>
          <p:nvPr userDrawn="1"/>
        </p:nvPicPr>
        <p:blipFill>
          <a:blip r:embed="rId7"/>
          <a:stretch>
            <a:fillRect/>
          </a:stretch>
        </p:blipFill>
        <p:spPr>
          <a:xfrm>
            <a:off x="10896525" y="1595200"/>
            <a:ext cx="337400" cy="321707"/>
          </a:xfrm>
          <a:prstGeom prst="rect">
            <a:avLst/>
          </a:prstGeom>
        </p:spPr>
      </p:pic>
      <p:pic>
        <p:nvPicPr>
          <p:cNvPr id="25" name="7 Skalér billede">
            <a:extLst>
              <a:ext uri="{FF2B5EF4-FFF2-40B4-BE49-F238E27FC236}">
                <a16:creationId xmlns:a16="http://schemas.microsoft.com/office/drawing/2014/main" id="{BC0CFA26-138E-416A-95E9-B8BD373116B3}"/>
              </a:ext>
            </a:extLst>
          </p:cNvPr>
          <p:cNvPicPr>
            <a:picLocks noChangeAspect="1"/>
          </p:cNvPicPr>
          <p:nvPr userDrawn="1"/>
        </p:nvPicPr>
        <p:blipFill>
          <a:blip r:embed="rId8"/>
          <a:stretch>
            <a:fillRect/>
          </a:stretch>
        </p:blipFill>
        <p:spPr>
          <a:xfrm>
            <a:off x="10896525" y="2438289"/>
            <a:ext cx="359695" cy="335309"/>
          </a:xfrm>
          <a:prstGeom prst="rect">
            <a:avLst/>
          </a:prstGeom>
        </p:spPr>
      </p:pic>
      <p:sp>
        <p:nvSpPr>
          <p:cNvPr id="26" name="Fast overskrift">
            <a:extLst>
              <a:ext uri="{FF2B5EF4-FFF2-40B4-BE49-F238E27FC236}">
                <a16:creationId xmlns:a16="http://schemas.microsoft.com/office/drawing/2014/main" id="{70228264-0252-44FF-B3C8-4CBFA6043ED3}"/>
              </a:ext>
            </a:extLst>
          </p:cNvPr>
          <p:cNvSpPr txBox="1"/>
          <p:nvPr userDrawn="1"/>
        </p:nvSpPr>
        <p:spPr>
          <a:xfrm>
            <a:off x="285750" y="341583"/>
            <a:ext cx="10752137" cy="490933"/>
          </a:xfrm>
          <a:prstGeom prst="rect">
            <a:avLst/>
          </a:prstGeom>
          <a:noFill/>
        </p:spPr>
        <p:txBody>
          <a:bodyPr wrap="square" lIns="0" tIns="0" rIns="0" bIns="0" rtlCol="0" anchor="t" anchorCtr="0">
            <a:noAutofit/>
          </a:bodyPr>
          <a:lstStyle/>
          <a:p>
            <a:pPr>
              <a:lnSpc>
                <a:spcPct val="83000"/>
              </a:lnSpc>
            </a:pPr>
            <a:r>
              <a:rPr lang="da-DK" sz="3200" b="0" cap="none" baseline="0" noProof="1">
                <a:solidFill>
                  <a:schemeClr val="tx1"/>
                </a:solidFill>
                <a:latin typeface="Arial" panose="020B0604020202020204" pitchFamily="34" charset="0"/>
                <a:cs typeface="Arial" panose="020B0604020202020204" pitchFamily="34" charset="0"/>
              </a:rPr>
              <a:t>Brugerguide - Slet før anvendelse</a:t>
            </a:r>
          </a:p>
        </p:txBody>
      </p:sp>
    </p:spTree>
    <p:extLst>
      <p:ext uri="{BB962C8B-B14F-4D97-AF65-F5344CB8AC3E}">
        <p14:creationId xmlns:p14="http://schemas.microsoft.com/office/powerpoint/2010/main" val="138005844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cSld name="Titelslid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1E4BBF0-8677-4FF6-ACE7-C1943802325E}"/>
              </a:ext>
            </a:extLst>
          </p:cNvPr>
          <p:cNvSpPr>
            <a:spLocks noGrp="1"/>
          </p:cNvSpPr>
          <p:nvPr>
            <p:ph type="ctrTitle"/>
          </p:nvPr>
        </p:nvSpPr>
        <p:spPr>
          <a:xfrm>
            <a:off x="1524000" y="1122363"/>
            <a:ext cx="9144000" cy="2387600"/>
          </a:xfrm>
        </p:spPr>
        <p:txBody>
          <a:bodyPr anchor="b"/>
          <a:lstStyle>
            <a:lvl1pPr algn="ctr">
              <a:defRPr sz="6000"/>
            </a:lvl1pPr>
          </a:lstStyle>
          <a:p>
            <a:r>
              <a:rPr lang="da-DK"/>
              <a:t>Klik for at redigere titeltypografien i masteren</a:t>
            </a:r>
          </a:p>
        </p:txBody>
      </p:sp>
      <p:sp>
        <p:nvSpPr>
          <p:cNvPr id="3" name="Undertitel 2">
            <a:extLst>
              <a:ext uri="{FF2B5EF4-FFF2-40B4-BE49-F238E27FC236}">
                <a16:creationId xmlns:a16="http://schemas.microsoft.com/office/drawing/2014/main" id="{5F21F6FB-3489-4164-B26E-7DD1E17B010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a-DK"/>
              <a:t>Klik for at redigere undertiteltypografien i masteren</a:t>
            </a:r>
          </a:p>
        </p:txBody>
      </p:sp>
      <p:sp>
        <p:nvSpPr>
          <p:cNvPr id="4" name="Pladsholder til dato 3">
            <a:extLst>
              <a:ext uri="{FF2B5EF4-FFF2-40B4-BE49-F238E27FC236}">
                <a16:creationId xmlns:a16="http://schemas.microsoft.com/office/drawing/2014/main" id="{F7B2BF69-8F36-419E-951C-68C9FB8FD381}"/>
              </a:ext>
            </a:extLst>
          </p:cNvPr>
          <p:cNvSpPr>
            <a:spLocks noGrp="1"/>
          </p:cNvSpPr>
          <p:nvPr>
            <p:ph type="dt" sz="half" idx="10"/>
          </p:nvPr>
        </p:nvSpPr>
        <p:spPr/>
        <p:txBody>
          <a:bodyPr/>
          <a:lstStyle/>
          <a:p>
            <a:fld id="{7DDB7BAC-4035-4200-9032-AF5A75037165}" type="datetimeFigureOut">
              <a:rPr lang="da-DK" smtClean="0"/>
              <a:t>03.11.2021</a:t>
            </a:fld>
            <a:endParaRPr lang="da-DK"/>
          </a:p>
        </p:txBody>
      </p:sp>
      <p:sp>
        <p:nvSpPr>
          <p:cNvPr id="5" name="Pladsholder til sidefod 4">
            <a:extLst>
              <a:ext uri="{FF2B5EF4-FFF2-40B4-BE49-F238E27FC236}">
                <a16:creationId xmlns:a16="http://schemas.microsoft.com/office/drawing/2014/main" id="{E76FFA71-BC75-46F7-ACD4-A344EE449F5F}"/>
              </a:ext>
            </a:extLst>
          </p:cNvPr>
          <p:cNvSpPr>
            <a:spLocks noGrp="1"/>
          </p:cNvSpPr>
          <p:nvPr>
            <p:ph type="ftr" sz="quarter" idx="11"/>
          </p:nvPr>
        </p:nvSpPr>
        <p:spPr/>
        <p:txBody>
          <a:bodyPr/>
          <a:lstStyle/>
          <a:p>
            <a:endParaRPr lang="da-DK"/>
          </a:p>
        </p:txBody>
      </p:sp>
      <p:sp>
        <p:nvSpPr>
          <p:cNvPr id="6" name="Pladsholder til slidenummer 5">
            <a:extLst>
              <a:ext uri="{FF2B5EF4-FFF2-40B4-BE49-F238E27FC236}">
                <a16:creationId xmlns:a16="http://schemas.microsoft.com/office/drawing/2014/main" id="{EF463C71-00FA-4AE7-9C62-5390D45FD798}"/>
              </a:ext>
            </a:extLst>
          </p:cNvPr>
          <p:cNvSpPr>
            <a:spLocks noGrp="1"/>
          </p:cNvSpPr>
          <p:nvPr>
            <p:ph type="sldNum" sz="quarter" idx="12"/>
          </p:nvPr>
        </p:nvSpPr>
        <p:spPr/>
        <p:txBody>
          <a:bodyPr/>
          <a:lstStyle/>
          <a:p>
            <a:fld id="{6F515F06-2E49-4F6C-844C-BD8E73CA88C7}" type="slidenum">
              <a:rPr lang="da-DK" smtClean="0"/>
              <a:t>‹nr.›</a:t>
            </a:fld>
            <a:endParaRPr lang="da-DK"/>
          </a:p>
        </p:txBody>
      </p:sp>
    </p:spTree>
    <p:extLst>
      <p:ext uri="{BB962C8B-B14F-4D97-AF65-F5344CB8AC3E}">
        <p14:creationId xmlns:p14="http://schemas.microsoft.com/office/powerpoint/2010/main" val="7082240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Forside Hvid">
    <p:spTree>
      <p:nvGrpSpPr>
        <p:cNvPr id="1" name=""/>
        <p:cNvGrpSpPr/>
        <p:nvPr/>
      </p:nvGrpSpPr>
      <p:grpSpPr>
        <a:xfrm>
          <a:off x="0" y="0"/>
          <a:ext cx="0" cy="0"/>
          <a:chOff x="0" y="0"/>
          <a:chExt cx="0" cy="0"/>
        </a:xfrm>
      </p:grpSpPr>
      <p:sp>
        <p:nvSpPr>
          <p:cNvPr id="7" name="Background"/>
          <p:cNvSpPr/>
          <p:nvPr userDrawn="1"/>
        </p:nvSpPr>
        <p:spPr>
          <a:xfrm flipV="1">
            <a:off x="0" y="6210000"/>
            <a:ext cx="12193200" cy="64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sz="2000" noProof="0" dirty="0" err="1">
              <a:solidFill>
                <a:schemeClr val="tx1"/>
              </a:solidFill>
            </a:endParaRPr>
          </a:p>
        </p:txBody>
      </p:sp>
      <p:sp>
        <p:nvSpPr>
          <p:cNvPr id="6" name="Slide Number Placeholder 5" hidden="1"/>
          <p:cNvSpPr>
            <a:spLocks noGrp="1"/>
          </p:cNvSpPr>
          <p:nvPr>
            <p:ph type="sldNum" sz="quarter" idx="12"/>
          </p:nvPr>
        </p:nvSpPr>
        <p:spPr>
          <a:xfrm>
            <a:off x="0" y="6847200"/>
            <a:ext cx="0" cy="0"/>
          </a:xfrm>
        </p:spPr>
        <p:txBody>
          <a:bodyPr/>
          <a:lstStyle>
            <a:lvl1pPr>
              <a:defRPr sz="100">
                <a:solidFill>
                  <a:schemeClr val="tx1"/>
                </a:solidFill>
              </a:defRPr>
            </a:lvl1pPr>
          </a:lstStyle>
          <a:p>
            <a:r>
              <a:rPr lang="da-DK" dirty="0"/>
              <a:t>.</a:t>
            </a:r>
          </a:p>
        </p:txBody>
      </p:sp>
      <p:sp>
        <p:nvSpPr>
          <p:cNvPr id="11" name="Title 1">
            <a:extLst>
              <a:ext uri="{FF2B5EF4-FFF2-40B4-BE49-F238E27FC236}">
                <a16:creationId xmlns:a16="http://schemas.microsoft.com/office/drawing/2014/main" id="{68027D26-F3F7-4988-855F-0F502F5993DA}"/>
              </a:ext>
            </a:extLst>
          </p:cNvPr>
          <p:cNvSpPr>
            <a:spLocks noGrp="1"/>
          </p:cNvSpPr>
          <p:nvPr>
            <p:ph type="ctrTitle" hasCustomPrompt="1"/>
          </p:nvPr>
        </p:nvSpPr>
        <p:spPr>
          <a:xfrm>
            <a:off x="266702" y="166687"/>
            <a:ext cx="11633198" cy="2717241"/>
          </a:xfrm>
        </p:spPr>
        <p:txBody>
          <a:bodyPr anchor="t"/>
          <a:lstStyle>
            <a:lvl1pPr algn="l">
              <a:defRPr sz="7000">
                <a:solidFill>
                  <a:schemeClr val="tx1"/>
                </a:solidFill>
              </a:defRPr>
            </a:lvl1pPr>
          </a:lstStyle>
          <a:p>
            <a:r>
              <a:rPr lang="da-DK" dirty="0"/>
              <a:t>Klik for at tilføje titel</a:t>
            </a:r>
          </a:p>
        </p:txBody>
      </p:sp>
      <p:sp>
        <p:nvSpPr>
          <p:cNvPr id="12" name="Date Placeholder 7">
            <a:extLst>
              <a:ext uri="{FF2B5EF4-FFF2-40B4-BE49-F238E27FC236}">
                <a16:creationId xmlns:a16="http://schemas.microsoft.com/office/drawing/2014/main" id="{6AF3DE80-6B65-463B-943D-1E72AAF4227C}"/>
              </a:ext>
            </a:extLst>
          </p:cNvPr>
          <p:cNvSpPr>
            <a:spLocks noGrp="1"/>
          </p:cNvSpPr>
          <p:nvPr>
            <p:ph type="dt" sz="half" idx="13"/>
          </p:nvPr>
        </p:nvSpPr>
        <p:spPr>
          <a:xfrm>
            <a:off x="263525" y="4265835"/>
            <a:ext cx="2089150" cy="347299"/>
          </a:xfrm>
        </p:spPr>
        <p:txBody>
          <a:bodyPr lIns="0" tIns="0" rIns="0" bIns="0"/>
          <a:lstStyle>
            <a:lvl1pPr>
              <a:defRPr sz="2000">
                <a:solidFill>
                  <a:schemeClr val="tx1"/>
                </a:solidFill>
              </a:defRPr>
            </a:lvl1pPr>
          </a:lstStyle>
          <a:p>
            <a:fld id="{4EE0EEF9-BAD4-4387-B3AC-9FAEABA23AC0}" type="datetime3">
              <a:rPr lang="da-DK" smtClean="0"/>
              <a:pPr/>
              <a:t>03.11.2021</a:t>
            </a:fld>
            <a:endParaRPr lang="da-DK" dirty="0"/>
          </a:p>
        </p:txBody>
      </p:sp>
      <p:pic>
        <p:nvPicPr>
          <p:cNvPr id="134877164" name="image" descr="{&quot;templafy&quot;:{&quot;id&quot;:&quot;b95075ff-7143-4340-af59-9735b2dea8e2&quot;}}"/>
          <p:cNvPicPr>
            <a:picLocks noChangeAspect="1"/>
          </p:cNvPicPr>
          <p:nvPr/>
        </p:nvPicPr>
        <p:blipFill>
          <a:blip r:embed="rId2"/>
          <a:stretch>
            <a:fillRect/>
          </a:stretch>
        </p:blipFill>
        <p:spPr>
          <a:xfrm>
            <a:off x="285358" y="6419983"/>
            <a:ext cx="873615" cy="194400"/>
          </a:xfrm>
          <a:prstGeom prst="rect">
            <a:avLst/>
          </a:prstGeom>
        </p:spPr>
      </p:pic>
      <p:pic>
        <p:nvPicPr>
          <p:cNvPr id="502281243" name="image" descr="{&quot;templafy&quot;:{&quot;id&quot;:&quot;b17171af-3fb1-4084-9f66-19279f7f3cfc&quot;}}"/>
          <p:cNvPicPr>
            <a:picLocks noChangeAspect="1"/>
          </p:cNvPicPr>
          <p:nvPr/>
        </p:nvPicPr>
        <p:blipFill>
          <a:blip r:embed="rId3"/>
          <a:stretch>
            <a:fillRect/>
          </a:stretch>
        </p:blipFill>
        <p:spPr>
          <a:xfrm>
            <a:off x="7606365" y="6210000"/>
            <a:ext cx="4521394" cy="486000"/>
          </a:xfrm>
          <a:prstGeom prst="rect">
            <a:avLst/>
          </a:prstGeom>
        </p:spPr>
      </p:pic>
      <p:sp>
        <p:nvSpPr>
          <p:cNvPr id="17" name="Text Placeholder 4">
            <a:extLst>
              <a:ext uri="{FF2B5EF4-FFF2-40B4-BE49-F238E27FC236}">
                <a16:creationId xmlns:a16="http://schemas.microsoft.com/office/drawing/2014/main" id="{3291C62D-3F94-43C6-8CAB-B792F769A1B0}"/>
              </a:ext>
            </a:extLst>
          </p:cNvPr>
          <p:cNvSpPr>
            <a:spLocks noGrp="1"/>
          </p:cNvSpPr>
          <p:nvPr>
            <p:ph type="body" sz="quarter" idx="14" hasCustomPrompt="1"/>
          </p:nvPr>
        </p:nvSpPr>
        <p:spPr>
          <a:xfrm>
            <a:off x="263525" y="3067050"/>
            <a:ext cx="11633198" cy="361950"/>
          </a:xfrm>
        </p:spPr>
        <p:txBody>
          <a:bodyPr/>
          <a:lstStyle>
            <a:lvl1pPr marL="0" indent="0">
              <a:buNone/>
              <a:defRPr sz="2000"/>
            </a:lvl1pPr>
          </a:lstStyle>
          <a:p>
            <a:pPr lvl="0"/>
            <a:r>
              <a:rPr lang="da-DK" dirty="0"/>
              <a:t>Indsæt navn, titel og afdeling</a:t>
            </a:r>
          </a:p>
        </p:txBody>
      </p:sp>
    </p:spTree>
    <p:extLst>
      <p:ext uri="{BB962C8B-B14F-4D97-AF65-F5344CB8AC3E}">
        <p14:creationId xmlns:p14="http://schemas.microsoft.com/office/powerpoint/2010/main" val="20639644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Forside Gul m. billede">
    <p:spTree>
      <p:nvGrpSpPr>
        <p:cNvPr id="1" name=""/>
        <p:cNvGrpSpPr/>
        <p:nvPr/>
      </p:nvGrpSpPr>
      <p:grpSpPr>
        <a:xfrm>
          <a:off x="0" y="0"/>
          <a:ext cx="0" cy="0"/>
          <a:chOff x="0" y="0"/>
          <a:chExt cx="0" cy="0"/>
        </a:xfrm>
      </p:grpSpPr>
      <p:sp>
        <p:nvSpPr>
          <p:cNvPr id="7" name="Background"/>
          <p:cNvSpPr/>
          <p:nvPr userDrawn="1"/>
        </p:nvSpPr>
        <p:spPr>
          <a:xfrm>
            <a:off x="-1" y="0"/>
            <a:ext cx="7197749" cy="6210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sz="2000" noProof="0" dirty="0" err="1">
              <a:solidFill>
                <a:schemeClr val="tx1"/>
              </a:solidFill>
            </a:endParaRPr>
          </a:p>
        </p:txBody>
      </p:sp>
      <p:sp>
        <p:nvSpPr>
          <p:cNvPr id="10" name="Picture Placeholder 9">
            <a:extLst>
              <a:ext uri="{FF2B5EF4-FFF2-40B4-BE49-F238E27FC236}">
                <a16:creationId xmlns:a16="http://schemas.microsoft.com/office/drawing/2014/main" id="{BB9D4F55-78DF-4212-9619-8E68C5588F58}"/>
              </a:ext>
            </a:extLst>
          </p:cNvPr>
          <p:cNvSpPr>
            <a:spLocks noGrp="1"/>
          </p:cNvSpPr>
          <p:nvPr>
            <p:ph type="pic" sz="quarter" idx="14" hasCustomPrompt="1"/>
          </p:nvPr>
        </p:nvSpPr>
        <p:spPr>
          <a:xfrm>
            <a:off x="7197749" y="0"/>
            <a:ext cx="4994251" cy="6210000"/>
          </a:xfrm>
        </p:spPr>
        <p:txBody>
          <a:bodyPr tIns="72000"/>
          <a:lstStyle>
            <a:lvl1pPr marL="0" indent="0" algn="ctr">
              <a:buNone/>
              <a:defRPr sz="1400"/>
            </a:lvl1pPr>
          </a:lstStyle>
          <a:p>
            <a:r>
              <a:rPr lang="da-DK" dirty="0"/>
              <a:t>Klik på ikonet for at tilføje et billede</a:t>
            </a:r>
          </a:p>
        </p:txBody>
      </p:sp>
      <p:sp>
        <p:nvSpPr>
          <p:cNvPr id="6" name="Slide Number Placeholder 5" hidden="1"/>
          <p:cNvSpPr>
            <a:spLocks noGrp="1"/>
          </p:cNvSpPr>
          <p:nvPr>
            <p:ph type="sldNum" sz="quarter" idx="12"/>
          </p:nvPr>
        </p:nvSpPr>
        <p:spPr>
          <a:xfrm>
            <a:off x="0" y="6847200"/>
            <a:ext cx="0" cy="0"/>
          </a:xfrm>
        </p:spPr>
        <p:txBody>
          <a:bodyPr/>
          <a:lstStyle>
            <a:lvl1pPr>
              <a:defRPr sz="100">
                <a:solidFill>
                  <a:schemeClr val="tx1"/>
                </a:solidFill>
              </a:defRPr>
            </a:lvl1pPr>
          </a:lstStyle>
          <a:p>
            <a:r>
              <a:rPr lang="da-DK" dirty="0"/>
              <a:t>.</a:t>
            </a:r>
          </a:p>
        </p:txBody>
      </p:sp>
      <p:sp>
        <p:nvSpPr>
          <p:cNvPr id="14" name="Title 1">
            <a:extLst>
              <a:ext uri="{FF2B5EF4-FFF2-40B4-BE49-F238E27FC236}">
                <a16:creationId xmlns:a16="http://schemas.microsoft.com/office/drawing/2014/main" id="{E125CE80-2CC4-453F-9E5D-D1CF0859E355}"/>
              </a:ext>
            </a:extLst>
          </p:cNvPr>
          <p:cNvSpPr>
            <a:spLocks noGrp="1"/>
          </p:cNvSpPr>
          <p:nvPr>
            <p:ph type="ctrTitle" hasCustomPrompt="1"/>
          </p:nvPr>
        </p:nvSpPr>
        <p:spPr>
          <a:xfrm>
            <a:off x="266702" y="166687"/>
            <a:ext cx="5829298" cy="2717241"/>
          </a:xfrm>
        </p:spPr>
        <p:txBody>
          <a:bodyPr anchor="t"/>
          <a:lstStyle>
            <a:lvl1pPr algn="l">
              <a:defRPr sz="7000">
                <a:solidFill>
                  <a:schemeClr val="tx1"/>
                </a:solidFill>
              </a:defRPr>
            </a:lvl1pPr>
          </a:lstStyle>
          <a:p>
            <a:r>
              <a:rPr lang="da-DK" dirty="0"/>
              <a:t>Klik for at tilføje titel</a:t>
            </a:r>
          </a:p>
        </p:txBody>
      </p:sp>
      <p:sp>
        <p:nvSpPr>
          <p:cNvPr id="15" name="Date Placeholder 7">
            <a:extLst>
              <a:ext uri="{FF2B5EF4-FFF2-40B4-BE49-F238E27FC236}">
                <a16:creationId xmlns:a16="http://schemas.microsoft.com/office/drawing/2014/main" id="{37581D82-3815-457C-92E8-06D7A637843E}"/>
              </a:ext>
            </a:extLst>
          </p:cNvPr>
          <p:cNvSpPr>
            <a:spLocks noGrp="1"/>
          </p:cNvSpPr>
          <p:nvPr>
            <p:ph type="dt" sz="half" idx="13"/>
          </p:nvPr>
        </p:nvSpPr>
        <p:spPr>
          <a:xfrm>
            <a:off x="263525" y="4265835"/>
            <a:ext cx="2089150" cy="347299"/>
          </a:xfrm>
        </p:spPr>
        <p:txBody>
          <a:bodyPr lIns="0" tIns="0" rIns="0" bIns="0"/>
          <a:lstStyle>
            <a:lvl1pPr>
              <a:defRPr sz="2000">
                <a:solidFill>
                  <a:schemeClr val="tx1"/>
                </a:solidFill>
              </a:defRPr>
            </a:lvl1pPr>
          </a:lstStyle>
          <a:p>
            <a:fld id="{4EE0EEF9-BAD4-4387-B3AC-9FAEABA23AC0}" type="datetime3">
              <a:rPr lang="da-DK" smtClean="0"/>
              <a:pPr/>
              <a:t>03.11.2021</a:t>
            </a:fld>
            <a:endParaRPr lang="da-DK" dirty="0"/>
          </a:p>
        </p:txBody>
      </p:sp>
      <p:sp>
        <p:nvSpPr>
          <p:cNvPr id="11" name="Text Placeholder 4">
            <a:extLst>
              <a:ext uri="{FF2B5EF4-FFF2-40B4-BE49-F238E27FC236}">
                <a16:creationId xmlns:a16="http://schemas.microsoft.com/office/drawing/2014/main" id="{25AC4AA6-D2C8-4A8C-8428-39A60869DFCC}"/>
              </a:ext>
            </a:extLst>
          </p:cNvPr>
          <p:cNvSpPr>
            <a:spLocks noGrp="1"/>
          </p:cNvSpPr>
          <p:nvPr>
            <p:ph type="body" sz="quarter" idx="15" hasCustomPrompt="1"/>
          </p:nvPr>
        </p:nvSpPr>
        <p:spPr>
          <a:xfrm>
            <a:off x="263525" y="3067050"/>
            <a:ext cx="5829298" cy="361950"/>
          </a:xfrm>
        </p:spPr>
        <p:txBody>
          <a:bodyPr/>
          <a:lstStyle>
            <a:lvl1pPr marL="0" indent="0">
              <a:buNone/>
              <a:defRPr sz="2000"/>
            </a:lvl1pPr>
          </a:lstStyle>
          <a:p>
            <a:pPr lvl="0"/>
            <a:r>
              <a:rPr lang="da-DK" dirty="0"/>
              <a:t>Indsæt navn, titel og afdeling</a:t>
            </a:r>
          </a:p>
        </p:txBody>
      </p:sp>
    </p:spTree>
    <p:extLst>
      <p:ext uri="{BB962C8B-B14F-4D97-AF65-F5344CB8AC3E}">
        <p14:creationId xmlns:p14="http://schemas.microsoft.com/office/powerpoint/2010/main" val="7694770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Forside Hvid m. billede A">
    <p:spTree>
      <p:nvGrpSpPr>
        <p:cNvPr id="1" name=""/>
        <p:cNvGrpSpPr/>
        <p:nvPr/>
      </p:nvGrpSpPr>
      <p:grpSpPr>
        <a:xfrm>
          <a:off x="0" y="0"/>
          <a:ext cx="0" cy="0"/>
          <a:chOff x="0" y="0"/>
          <a:chExt cx="0" cy="0"/>
        </a:xfrm>
      </p:grpSpPr>
      <p:sp>
        <p:nvSpPr>
          <p:cNvPr id="7" name="Background"/>
          <p:cNvSpPr/>
          <p:nvPr userDrawn="1"/>
        </p:nvSpPr>
        <p:spPr>
          <a:xfrm flipV="1">
            <a:off x="-1" y="6210000"/>
            <a:ext cx="12192001" cy="64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sz="2000" noProof="0" dirty="0" err="1">
              <a:solidFill>
                <a:schemeClr val="tx1"/>
              </a:solidFill>
            </a:endParaRPr>
          </a:p>
        </p:txBody>
      </p:sp>
      <p:sp>
        <p:nvSpPr>
          <p:cNvPr id="10" name="Picture Placeholder 9">
            <a:extLst>
              <a:ext uri="{FF2B5EF4-FFF2-40B4-BE49-F238E27FC236}">
                <a16:creationId xmlns:a16="http://schemas.microsoft.com/office/drawing/2014/main" id="{BB9D4F55-78DF-4212-9619-8E68C5588F58}"/>
              </a:ext>
            </a:extLst>
          </p:cNvPr>
          <p:cNvSpPr>
            <a:spLocks noGrp="1"/>
          </p:cNvSpPr>
          <p:nvPr>
            <p:ph type="pic" sz="quarter" idx="14" hasCustomPrompt="1"/>
          </p:nvPr>
        </p:nvSpPr>
        <p:spPr>
          <a:xfrm>
            <a:off x="7197749" y="0"/>
            <a:ext cx="4994251" cy="6210000"/>
          </a:xfrm>
        </p:spPr>
        <p:txBody>
          <a:bodyPr tIns="72000"/>
          <a:lstStyle>
            <a:lvl1pPr marL="0" indent="0" algn="ctr">
              <a:buNone/>
              <a:defRPr sz="1400"/>
            </a:lvl1pPr>
          </a:lstStyle>
          <a:p>
            <a:r>
              <a:rPr lang="da-DK" dirty="0"/>
              <a:t>Klik på ikonet for at tilføje et billede</a:t>
            </a:r>
          </a:p>
        </p:txBody>
      </p:sp>
      <p:sp>
        <p:nvSpPr>
          <p:cNvPr id="6" name="Slide Number Placeholder 5" hidden="1"/>
          <p:cNvSpPr>
            <a:spLocks noGrp="1"/>
          </p:cNvSpPr>
          <p:nvPr>
            <p:ph type="sldNum" sz="quarter" idx="12"/>
          </p:nvPr>
        </p:nvSpPr>
        <p:spPr>
          <a:xfrm>
            <a:off x="0" y="6847200"/>
            <a:ext cx="0" cy="0"/>
          </a:xfrm>
        </p:spPr>
        <p:txBody>
          <a:bodyPr/>
          <a:lstStyle>
            <a:lvl1pPr>
              <a:defRPr sz="100">
                <a:solidFill>
                  <a:schemeClr val="tx1"/>
                </a:solidFill>
              </a:defRPr>
            </a:lvl1pPr>
          </a:lstStyle>
          <a:p>
            <a:r>
              <a:rPr lang="da-DK" dirty="0"/>
              <a:t>.</a:t>
            </a:r>
          </a:p>
        </p:txBody>
      </p:sp>
      <p:sp>
        <p:nvSpPr>
          <p:cNvPr id="12" name="Title 1">
            <a:extLst>
              <a:ext uri="{FF2B5EF4-FFF2-40B4-BE49-F238E27FC236}">
                <a16:creationId xmlns:a16="http://schemas.microsoft.com/office/drawing/2014/main" id="{16A0A48B-204D-46D9-AC98-0537003F65D9}"/>
              </a:ext>
            </a:extLst>
          </p:cNvPr>
          <p:cNvSpPr>
            <a:spLocks noGrp="1"/>
          </p:cNvSpPr>
          <p:nvPr>
            <p:ph type="ctrTitle" hasCustomPrompt="1"/>
          </p:nvPr>
        </p:nvSpPr>
        <p:spPr>
          <a:xfrm>
            <a:off x="266702" y="166687"/>
            <a:ext cx="5829298" cy="2717241"/>
          </a:xfrm>
        </p:spPr>
        <p:txBody>
          <a:bodyPr anchor="t"/>
          <a:lstStyle>
            <a:lvl1pPr algn="l">
              <a:defRPr sz="7000">
                <a:solidFill>
                  <a:schemeClr val="tx1"/>
                </a:solidFill>
              </a:defRPr>
            </a:lvl1pPr>
          </a:lstStyle>
          <a:p>
            <a:r>
              <a:rPr lang="da-DK" dirty="0"/>
              <a:t>Klik for at tilføje titel</a:t>
            </a:r>
          </a:p>
        </p:txBody>
      </p:sp>
      <p:sp>
        <p:nvSpPr>
          <p:cNvPr id="13" name="Date Placeholder 7">
            <a:extLst>
              <a:ext uri="{FF2B5EF4-FFF2-40B4-BE49-F238E27FC236}">
                <a16:creationId xmlns:a16="http://schemas.microsoft.com/office/drawing/2014/main" id="{60941E6E-6BAC-4A15-B058-9CE7C058951E}"/>
              </a:ext>
            </a:extLst>
          </p:cNvPr>
          <p:cNvSpPr>
            <a:spLocks noGrp="1"/>
          </p:cNvSpPr>
          <p:nvPr>
            <p:ph type="dt" sz="half" idx="13"/>
          </p:nvPr>
        </p:nvSpPr>
        <p:spPr>
          <a:xfrm>
            <a:off x="263525" y="4265835"/>
            <a:ext cx="2089150" cy="347299"/>
          </a:xfrm>
        </p:spPr>
        <p:txBody>
          <a:bodyPr lIns="0" tIns="0" rIns="0" bIns="0"/>
          <a:lstStyle>
            <a:lvl1pPr>
              <a:defRPr sz="2000">
                <a:solidFill>
                  <a:schemeClr val="tx1"/>
                </a:solidFill>
              </a:defRPr>
            </a:lvl1pPr>
          </a:lstStyle>
          <a:p>
            <a:fld id="{4EE0EEF9-BAD4-4387-B3AC-9FAEABA23AC0}" type="datetime3">
              <a:rPr lang="da-DK" smtClean="0"/>
              <a:pPr/>
              <a:t>03.11.2021</a:t>
            </a:fld>
            <a:endParaRPr lang="da-DK" dirty="0"/>
          </a:p>
        </p:txBody>
      </p:sp>
      <p:pic>
        <p:nvPicPr>
          <p:cNvPr id="1344083308" name="image" descr="{&quot;templafy&quot;:{&quot;id&quot;:&quot;b0a4d151-876e-4237-8586-ff1c3f03eb29&quot;}}"/>
          <p:cNvPicPr>
            <a:picLocks noChangeAspect="1"/>
          </p:cNvPicPr>
          <p:nvPr/>
        </p:nvPicPr>
        <p:blipFill>
          <a:blip r:embed="rId2"/>
          <a:stretch>
            <a:fillRect/>
          </a:stretch>
        </p:blipFill>
        <p:spPr>
          <a:xfrm>
            <a:off x="285358" y="6419983"/>
            <a:ext cx="873615" cy="194400"/>
          </a:xfrm>
          <a:prstGeom prst="rect">
            <a:avLst/>
          </a:prstGeom>
        </p:spPr>
      </p:pic>
      <p:pic>
        <p:nvPicPr>
          <p:cNvPr id="1143765705" name="image" descr="{&quot;templafy&quot;:{&quot;id&quot;:&quot;5d5c5618-d290-47e1-a7f8-d98174c9173e&quot;}}"/>
          <p:cNvPicPr>
            <a:picLocks noChangeAspect="1"/>
          </p:cNvPicPr>
          <p:nvPr/>
        </p:nvPicPr>
        <p:blipFill>
          <a:blip r:embed="rId3"/>
          <a:stretch>
            <a:fillRect/>
          </a:stretch>
        </p:blipFill>
        <p:spPr>
          <a:xfrm>
            <a:off x="7606365" y="6210000"/>
            <a:ext cx="4521394" cy="486000"/>
          </a:xfrm>
          <a:prstGeom prst="rect">
            <a:avLst/>
          </a:prstGeom>
        </p:spPr>
      </p:pic>
      <p:sp>
        <p:nvSpPr>
          <p:cNvPr id="19" name="Text Placeholder 4">
            <a:extLst>
              <a:ext uri="{FF2B5EF4-FFF2-40B4-BE49-F238E27FC236}">
                <a16:creationId xmlns:a16="http://schemas.microsoft.com/office/drawing/2014/main" id="{B191E0C3-38FB-4A05-9222-21D4D9452ADD}"/>
              </a:ext>
            </a:extLst>
          </p:cNvPr>
          <p:cNvSpPr>
            <a:spLocks noGrp="1"/>
          </p:cNvSpPr>
          <p:nvPr>
            <p:ph type="body" sz="quarter" idx="15" hasCustomPrompt="1"/>
          </p:nvPr>
        </p:nvSpPr>
        <p:spPr>
          <a:xfrm>
            <a:off x="263525" y="3067050"/>
            <a:ext cx="5829298" cy="648000"/>
          </a:xfrm>
        </p:spPr>
        <p:txBody>
          <a:bodyPr/>
          <a:lstStyle>
            <a:lvl1pPr marL="0" indent="0">
              <a:buNone/>
              <a:defRPr sz="2000"/>
            </a:lvl1pPr>
          </a:lstStyle>
          <a:p>
            <a:pPr lvl="0"/>
            <a:r>
              <a:rPr lang="da-DK" dirty="0"/>
              <a:t>Indsæt navn, titel og afdeling</a:t>
            </a:r>
          </a:p>
        </p:txBody>
      </p:sp>
    </p:spTree>
    <p:extLst>
      <p:ext uri="{BB962C8B-B14F-4D97-AF65-F5344CB8AC3E}">
        <p14:creationId xmlns:p14="http://schemas.microsoft.com/office/powerpoint/2010/main" val="42586946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Forside Hvid m. billede B">
    <p:spTree>
      <p:nvGrpSpPr>
        <p:cNvPr id="1" name=""/>
        <p:cNvGrpSpPr/>
        <p:nvPr/>
      </p:nvGrpSpPr>
      <p:grpSpPr>
        <a:xfrm>
          <a:off x="0" y="0"/>
          <a:ext cx="0" cy="0"/>
          <a:chOff x="0" y="0"/>
          <a:chExt cx="0" cy="0"/>
        </a:xfrm>
      </p:grpSpPr>
      <p:sp>
        <p:nvSpPr>
          <p:cNvPr id="7" name="Background"/>
          <p:cNvSpPr/>
          <p:nvPr userDrawn="1"/>
        </p:nvSpPr>
        <p:spPr>
          <a:xfrm flipV="1">
            <a:off x="-1" y="6210000"/>
            <a:ext cx="12192001" cy="64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sz="2000" noProof="0" dirty="0" err="1">
              <a:solidFill>
                <a:schemeClr val="tx1"/>
              </a:solidFill>
            </a:endParaRPr>
          </a:p>
        </p:txBody>
      </p:sp>
      <p:sp>
        <p:nvSpPr>
          <p:cNvPr id="10" name="Picture Placeholder 9">
            <a:extLst>
              <a:ext uri="{FF2B5EF4-FFF2-40B4-BE49-F238E27FC236}">
                <a16:creationId xmlns:a16="http://schemas.microsoft.com/office/drawing/2014/main" id="{BB9D4F55-78DF-4212-9619-8E68C5588F58}"/>
              </a:ext>
            </a:extLst>
          </p:cNvPr>
          <p:cNvSpPr>
            <a:spLocks noGrp="1"/>
          </p:cNvSpPr>
          <p:nvPr>
            <p:ph type="pic" sz="quarter" idx="14" hasCustomPrompt="1"/>
          </p:nvPr>
        </p:nvSpPr>
        <p:spPr>
          <a:xfrm>
            <a:off x="6097200" y="0"/>
            <a:ext cx="6094800" cy="6210000"/>
          </a:xfrm>
        </p:spPr>
        <p:txBody>
          <a:bodyPr tIns="72000"/>
          <a:lstStyle>
            <a:lvl1pPr marL="0" indent="0" algn="ctr">
              <a:buNone/>
              <a:defRPr sz="1400"/>
            </a:lvl1pPr>
          </a:lstStyle>
          <a:p>
            <a:r>
              <a:rPr lang="da-DK" dirty="0"/>
              <a:t>Klik på ikonet for at tilføje et billede</a:t>
            </a:r>
          </a:p>
        </p:txBody>
      </p:sp>
      <p:sp>
        <p:nvSpPr>
          <p:cNvPr id="6" name="Slide Number Placeholder 5" hidden="1"/>
          <p:cNvSpPr>
            <a:spLocks noGrp="1"/>
          </p:cNvSpPr>
          <p:nvPr>
            <p:ph type="sldNum" sz="quarter" idx="12"/>
          </p:nvPr>
        </p:nvSpPr>
        <p:spPr>
          <a:xfrm>
            <a:off x="0" y="6847200"/>
            <a:ext cx="0" cy="0"/>
          </a:xfrm>
        </p:spPr>
        <p:txBody>
          <a:bodyPr/>
          <a:lstStyle>
            <a:lvl1pPr>
              <a:defRPr sz="100">
                <a:solidFill>
                  <a:schemeClr val="tx1"/>
                </a:solidFill>
              </a:defRPr>
            </a:lvl1pPr>
          </a:lstStyle>
          <a:p>
            <a:r>
              <a:rPr lang="da-DK" dirty="0"/>
              <a:t>.</a:t>
            </a:r>
          </a:p>
        </p:txBody>
      </p:sp>
      <p:sp>
        <p:nvSpPr>
          <p:cNvPr id="12" name="Title 1">
            <a:extLst>
              <a:ext uri="{FF2B5EF4-FFF2-40B4-BE49-F238E27FC236}">
                <a16:creationId xmlns:a16="http://schemas.microsoft.com/office/drawing/2014/main" id="{8F6B8A14-B94C-4D55-914C-31401F50AE18}"/>
              </a:ext>
            </a:extLst>
          </p:cNvPr>
          <p:cNvSpPr>
            <a:spLocks noGrp="1"/>
          </p:cNvSpPr>
          <p:nvPr>
            <p:ph type="ctrTitle" hasCustomPrompt="1"/>
          </p:nvPr>
        </p:nvSpPr>
        <p:spPr>
          <a:xfrm>
            <a:off x="266702" y="166687"/>
            <a:ext cx="8191498" cy="2717241"/>
          </a:xfrm>
        </p:spPr>
        <p:txBody>
          <a:bodyPr anchor="t"/>
          <a:lstStyle>
            <a:lvl1pPr algn="l">
              <a:defRPr sz="7000">
                <a:solidFill>
                  <a:schemeClr val="tx1"/>
                </a:solidFill>
              </a:defRPr>
            </a:lvl1pPr>
          </a:lstStyle>
          <a:p>
            <a:r>
              <a:rPr lang="da-DK" dirty="0"/>
              <a:t>Klik for at tilføje titel</a:t>
            </a:r>
          </a:p>
        </p:txBody>
      </p:sp>
      <p:sp>
        <p:nvSpPr>
          <p:cNvPr id="13" name="Date Placeholder 7">
            <a:extLst>
              <a:ext uri="{FF2B5EF4-FFF2-40B4-BE49-F238E27FC236}">
                <a16:creationId xmlns:a16="http://schemas.microsoft.com/office/drawing/2014/main" id="{202F7DC4-E8A0-4835-8785-592C4B4C4ED1}"/>
              </a:ext>
            </a:extLst>
          </p:cNvPr>
          <p:cNvSpPr>
            <a:spLocks noGrp="1"/>
          </p:cNvSpPr>
          <p:nvPr>
            <p:ph type="dt" sz="half" idx="13"/>
          </p:nvPr>
        </p:nvSpPr>
        <p:spPr>
          <a:xfrm>
            <a:off x="263525" y="4265835"/>
            <a:ext cx="2089150" cy="347299"/>
          </a:xfrm>
        </p:spPr>
        <p:txBody>
          <a:bodyPr lIns="0" tIns="0" rIns="0" bIns="0"/>
          <a:lstStyle>
            <a:lvl1pPr>
              <a:defRPr sz="2000">
                <a:solidFill>
                  <a:schemeClr val="tx1"/>
                </a:solidFill>
              </a:defRPr>
            </a:lvl1pPr>
          </a:lstStyle>
          <a:p>
            <a:fld id="{4EE0EEF9-BAD4-4387-B3AC-9FAEABA23AC0}" type="datetime3">
              <a:rPr lang="da-DK" smtClean="0"/>
              <a:pPr/>
              <a:t>03.11.2021</a:t>
            </a:fld>
            <a:endParaRPr lang="da-DK" dirty="0"/>
          </a:p>
        </p:txBody>
      </p:sp>
      <p:pic>
        <p:nvPicPr>
          <p:cNvPr id="828814991" name="image" descr="{&quot;templafy&quot;:{&quot;id&quot;:&quot;a2f11eb5-143a-41a2-ac11-4883b820e71e&quot;}}"/>
          <p:cNvPicPr>
            <a:picLocks noChangeAspect="1"/>
          </p:cNvPicPr>
          <p:nvPr/>
        </p:nvPicPr>
        <p:blipFill>
          <a:blip r:embed="rId2"/>
          <a:stretch>
            <a:fillRect/>
          </a:stretch>
        </p:blipFill>
        <p:spPr>
          <a:xfrm>
            <a:off x="285358" y="6419983"/>
            <a:ext cx="873615" cy="194400"/>
          </a:xfrm>
          <a:prstGeom prst="rect">
            <a:avLst/>
          </a:prstGeom>
        </p:spPr>
      </p:pic>
      <p:pic>
        <p:nvPicPr>
          <p:cNvPr id="309006168" name="image" descr="{&quot;templafy&quot;:{&quot;id&quot;:&quot;1573046b-2a7a-471b-827a-1a46807d787a&quot;}}"/>
          <p:cNvPicPr>
            <a:picLocks noChangeAspect="1"/>
          </p:cNvPicPr>
          <p:nvPr/>
        </p:nvPicPr>
        <p:blipFill>
          <a:blip r:embed="rId3"/>
          <a:stretch>
            <a:fillRect/>
          </a:stretch>
        </p:blipFill>
        <p:spPr>
          <a:xfrm>
            <a:off x="7606365" y="6210000"/>
            <a:ext cx="4521394" cy="486000"/>
          </a:xfrm>
          <a:prstGeom prst="rect">
            <a:avLst/>
          </a:prstGeom>
        </p:spPr>
      </p:pic>
      <p:sp>
        <p:nvSpPr>
          <p:cNvPr id="19" name="Text Placeholder 4">
            <a:extLst>
              <a:ext uri="{FF2B5EF4-FFF2-40B4-BE49-F238E27FC236}">
                <a16:creationId xmlns:a16="http://schemas.microsoft.com/office/drawing/2014/main" id="{782C070D-E54D-451D-AC67-7D5871CB71CA}"/>
              </a:ext>
            </a:extLst>
          </p:cNvPr>
          <p:cNvSpPr>
            <a:spLocks noGrp="1"/>
          </p:cNvSpPr>
          <p:nvPr>
            <p:ph type="body" sz="quarter" idx="15" hasCustomPrompt="1"/>
          </p:nvPr>
        </p:nvSpPr>
        <p:spPr>
          <a:xfrm>
            <a:off x="263525" y="3067050"/>
            <a:ext cx="5299075" cy="648000"/>
          </a:xfrm>
        </p:spPr>
        <p:txBody>
          <a:bodyPr/>
          <a:lstStyle>
            <a:lvl1pPr marL="0" indent="0">
              <a:buNone/>
              <a:defRPr sz="2000"/>
            </a:lvl1pPr>
          </a:lstStyle>
          <a:p>
            <a:pPr lvl="0"/>
            <a:r>
              <a:rPr lang="da-DK" dirty="0"/>
              <a:t>Indsæt navn, titel og afdeling</a:t>
            </a:r>
          </a:p>
        </p:txBody>
      </p:sp>
    </p:spTree>
    <p:extLst>
      <p:ext uri="{BB962C8B-B14F-4D97-AF65-F5344CB8AC3E}">
        <p14:creationId xmlns:p14="http://schemas.microsoft.com/office/powerpoint/2010/main" val="4086914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reaker Hvid">
    <p:spTree>
      <p:nvGrpSpPr>
        <p:cNvPr id="1" name=""/>
        <p:cNvGrpSpPr/>
        <p:nvPr/>
      </p:nvGrpSpPr>
      <p:grpSpPr>
        <a:xfrm>
          <a:off x="0" y="0"/>
          <a:ext cx="0" cy="0"/>
          <a:chOff x="0" y="0"/>
          <a:chExt cx="0" cy="0"/>
        </a:xfrm>
      </p:grpSpPr>
      <p:sp>
        <p:nvSpPr>
          <p:cNvPr id="7" name="Background"/>
          <p:cNvSpPr/>
          <p:nvPr userDrawn="1"/>
        </p:nvSpPr>
        <p:spPr>
          <a:xfrm flipV="1">
            <a:off x="0" y="6210000"/>
            <a:ext cx="12193200" cy="64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sz="2000" noProof="0" dirty="0" err="1">
              <a:solidFill>
                <a:schemeClr val="tx1"/>
              </a:solidFill>
            </a:endParaRPr>
          </a:p>
        </p:txBody>
      </p:sp>
      <p:sp>
        <p:nvSpPr>
          <p:cNvPr id="6" name="Slide Number Placeholder 5" hidden="1"/>
          <p:cNvSpPr>
            <a:spLocks noGrp="1"/>
          </p:cNvSpPr>
          <p:nvPr>
            <p:ph type="sldNum" sz="quarter" idx="12"/>
          </p:nvPr>
        </p:nvSpPr>
        <p:spPr>
          <a:xfrm>
            <a:off x="0" y="6847200"/>
            <a:ext cx="0" cy="0"/>
          </a:xfrm>
        </p:spPr>
        <p:txBody>
          <a:bodyPr/>
          <a:lstStyle>
            <a:lvl1pPr>
              <a:defRPr sz="100">
                <a:solidFill>
                  <a:schemeClr val="tx1"/>
                </a:solidFill>
              </a:defRPr>
            </a:lvl1pPr>
          </a:lstStyle>
          <a:p>
            <a:r>
              <a:rPr lang="da-DK" dirty="0"/>
              <a:t>.</a:t>
            </a:r>
          </a:p>
        </p:txBody>
      </p:sp>
      <p:sp>
        <p:nvSpPr>
          <p:cNvPr id="18" name="Date Placeholder 7">
            <a:extLst>
              <a:ext uri="{FF2B5EF4-FFF2-40B4-BE49-F238E27FC236}">
                <a16:creationId xmlns:a16="http://schemas.microsoft.com/office/drawing/2014/main" id="{565F3085-71F3-4B75-8FE8-1A523EC793A9}"/>
              </a:ext>
            </a:extLst>
          </p:cNvPr>
          <p:cNvSpPr>
            <a:spLocks noGrp="1"/>
          </p:cNvSpPr>
          <p:nvPr>
            <p:ph type="dt" sz="half" idx="13"/>
          </p:nvPr>
        </p:nvSpPr>
        <p:spPr>
          <a:xfrm>
            <a:off x="263525" y="3797116"/>
            <a:ext cx="2089150" cy="347299"/>
          </a:xfrm>
        </p:spPr>
        <p:txBody>
          <a:bodyPr lIns="0" tIns="0" rIns="0" bIns="0"/>
          <a:lstStyle>
            <a:lvl1pPr>
              <a:defRPr sz="2000">
                <a:solidFill>
                  <a:schemeClr val="tx1"/>
                </a:solidFill>
              </a:defRPr>
            </a:lvl1pPr>
          </a:lstStyle>
          <a:p>
            <a:fld id="{4EE0EEF9-BAD4-4387-B3AC-9FAEABA23AC0}" type="datetime3">
              <a:rPr lang="da-DK" smtClean="0"/>
              <a:pPr/>
              <a:t>03.11.2021</a:t>
            </a:fld>
            <a:endParaRPr lang="da-DK" dirty="0"/>
          </a:p>
        </p:txBody>
      </p:sp>
      <p:sp>
        <p:nvSpPr>
          <p:cNvPr id="11" name="Title 1">
            <a:extLst>
              <a:ext uri="{FF2B5EF4-FFF2-40B4-BE49-F238E27FC236}">
                <a16:creationId xmlns:a16="http://schemas.microsoft.com/office/drawing/2014/main" id="{C98C3779-B922-43C9-BAC8-A296D850FE80}"/>
              </a:ext>
            </a:extLst>
          </p:cNvPr>
          <p:cNvSpPr>
            <a:spLocks noGrp="1"/>
          </p:cNvSpPr>
          <p:nvPr>
            <p:ph type="ctrTitle" hasCustomPrompt="1"/>
          </p:nvPr>
        </p:nvSpPr>
        <p:spPr>
          <a:xfrm>
            <a:off x="266702" y="166687"/>
            <a:ext cx="11633198" cy="1966913"/>
          </a:xfrm>
        </p:spPr>
        <p:txBody>
          <a:bodyPr anchor="t"/>
          <a:lstStyle>
            <a:lvl1pPr algn="l">
              <a:defRPr sz="5000">
                <a:solidFill>
                  <a:schemeClr val="tx1"/>
                </a:solidFill>
              </a:defRPr>
            </a:lvl1pPr>
          </a:lstStyle>
          <a:p>
            <a:r>
              <a:rPr lang="da-DK" dirty="0"/>
              <a:t>Klik for at tilføje titel</a:t>
            </a:r>
          </a:p>
        </p:txBody>
      </p:sp>
      <p:pic>
        <p:nvPicPr>
          <p:cNvPr id="445458662" name="image" descr="{&quot;templafy&quot;:{&quot;id&quot;:&quot;f324d81f-6c87-4795-922e-b555ce00e78c&quot;}}"/>
          <p:cNvPicPr>
            <a:picLocks noChangeAspect="1"/>
          </p:cNvPicPr>
          <p:nvPr/>
        </p:nvPicPr>
        <p:blipFill>
          <a:blip r:embed="rId2"/>
          <a:stretch>
            <a:fillRect/>
          </a:stretch>
        </p:blipFill>
        <p:spPr>
          <a:xfrm>
            <a:off x="285358" y="6419983"/>
            <a:ext cx="873615" cy="194400"/>
          </a:xfrm>
          <a:prstGeom prst="rect">
            <a:avLst/>
          </a:prstGeom>
        </p:spPr>
      </p:pic>
      <p:pic>
        <p:nvPicPr>
          <p:cNvPr id="391615475" name="image" descr="{&quot;templafy&quot;:{&quot;id&quot;:&quot;05ec2c31-4f92-4e69-9ebb-73be5b369f5c&quot;}}"/>
          <p:cNvPicPr>
            <a:picLocks noChangeAspect="1"/>
          </p:cNvPicPr>
          <p:nvPr/>
        </p:nvPicPr>
        <p:blipFill>
          <a:blip r:embed="rId3"/>
          <a:stretch>
            <a:fillRect/>
          </a:stretch>
        </p:blipFill>
        <p:spPr>
          <a:xfrm>
            <a:off x="7606365" y="6210000"/>
            <a:ext cx="4521394" cy="486000"/>
          </a:xfrm>
          <a:prstGeom prst="rect">
            <a:avLst/>
          </a:prstGeom>
        </p:spPr>
      </p:pic>
      <p:sp>
        <p:nvSpPr>
          <p:cNvPr id="14" name="Text Placeholder 4">
            <a:extLst>
              <a:ext uri="{FF2B5EF4-FFF2-40B4-BE49-F238E27FC236}">
                <a16:creationId xmlns:a16="http://schemas.microsoft.com/office/drawing/2014/main" id="{6E982690-DA76-48A9-A83F-C7E000823C29}"/>
              </a:ext>
            </a:extLst>
          </p:cNvPr>
          <p:cNvSpPr>
            <a:spLocks noGrp="1"/>
          </p:cNvSpPr>
          <p:nvPr>
            <p:ph type="body" sz="quarter" idx="14" hasCustomPrompt="1"/>
          </p:nvPr>
        </p:nvSpPr>
        <p:spPr>
          <a:xfrm>
            <a:off x="263525" y="3067050"/>
            <a:ext cx="11633198" cy="361950"/>
          </a:xfrm>
        </p:spPr>
        <p:txBody>
          <a:bodyPr/>
          <a:lstStyle>
            <a:lvl1pPr marL="0" indent="0">
              <a:buNone/>
              <a:defRPr sz="2000"/>
            </a:lvl1pPr>
          </a:lstStyle>
          <a:p>
            <a:pPr lvl="0"/>
            <a:r>
              <a:rPr lang="da-DK" dirty="0"/>
              <a:t>Indsæt navn, titel og afdeling</a:t>
            </a:r>
          </a:p>
        </p:txBody>
      </p:sp>
    </p:spTree>
    <p:extLst>
      <p:ext uri="{BB962C8B-B14F-4D97-AF65-F5344CB8AC3E}">
        <p14:creationId xmlns:p14="http://schemas.microsoft.com/office/powerpoint/2010/main" val="7622053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reaker Gul">
    <p:spTree>
      <p:nvGrpSpPr>
        <p:cNvPr id="1" name=""/>
        <p:cNvGrpSpPr/>
        <p:nvPr/>
      </p:nvGrpSpPr>
      <p:grpSpPr>
        <a:xfrm>
          <a:off x="0" y="0"/>
          <a:ext cx="0" cy="0"/>
          <a:chOff x="0" y="0"/>
          <a:chExt cx="0" cy="0"/>
        </a:xfrm>
      </p:grpSpPr>
      <p:sp>
        <p:nvSpPr>
          <p:cNvPr id="7" name="Background"/>
          <p:cNvSpPr/>
          <p:nvPr userDrawn="1"/>
        </p:nvSpPr>
        <p:spPr>
          <a:xfrm>
            <a:off x="0" y="0"/>
            <a:ext cx="12193200" cy="6210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sz="2000" noProof="0" dirty="0" err="1">
              <a:solidFill>
                <a:schemeClr val="tx1"/>
              </a:solidFill>
            </a:endParaRPr>
          </a:p>
        </p:txBody>
      </p:sp>
      <p:sp>
        <p:nvSpPr>
          <p:cNvPr id="6" name="Slide Number Placeholder 5" hidden="1"/>
          <p:cNvSpPr>
            <a:spLocks noGrp="1"/>
          </p:cNvSpPr>
          <p:nvPr>
            <p:ph type="sldNum" sz="quarter" idx="12"/>
          </p:nvPr>
        </p:nvSpPr>
        <p:spPr>
          <a:xfrm>
            <a:off x="0" y="6847200"/>
            <a:ext cx="0" cy="0"/>
          </a:xfrm>
        </p:spPr>
        <p:txBody>
          <a:bodyPr/>
          <a:lstStyle>
            <a:lvl1pPr>
              <a:defRPr sz="100">
                <a:solidFill>
                  <a:schemeClr val="tx1"/>
                </a:solidFill>
              </a:defRPr>
            </a:lvl1pPr>
          </a:lstStyle>
          <a:p>
            <a:r>
              <a:rPr lang="da-DK" dirty="0"/>
              <a:t>.</a:t>
            </a:r>
          </a:p>
        </p:txBody>
      </p:sp>
      <p:sp>
        <p:nvSpPr>
          <p:cNvPr id="13" name="Date Placeholder 7">
            <a:extLst>
              <a:ext uri="{FF2B5EF4-FFF2-40B4-BE49-F238E27FC236}">
                <a16:creationId xmlns:a16="http://schemas.microsoft.com/office/drawing/2014/main" id="{7C5EC0EC-D4A2-4423-B8B5-1B952DD89C25}"/>
              </a:ext>
            </a:extLst>
          </p:cNvPr>
          <p:cNvSpPr>
            <a:spLocks noGrp="1"/>
          </p:cNvSpPr>
          <p:nvPr>
            <p:ph type="dt" sz="half" idx="13"/>
          </p:nvPr>
        </p:nvSpPr>
        <p:spPr>
          <a:xfrm>
            <a:off x="263525" y="3797116"/>
            <a:ext cx="2089150" cy="347299"/>
          </a:xfrm>
        </p:spPr>
        <p:txBody>
          <a:bodyPr lIns="0" tIns="0" rIns="0" bIns="0"/>
          <a:lstStyle>
            <a:lvl1pPr>
              <a:defRPr sz="2000">
                <a:solidFill>
                  <a:schemeClr val="tx1"/>
                </a:solidFill>
              </a:defRPr>
            </a:lvl1pPr>
          </a:lstStyle>
          <a:p>
            <a:fld id="{4EE0EEF9-BAD4-4387-B3AC-9FAEABA23AC0}" type="datetime3">
              <a:rPr lang="da-DK" smtClean="0"/>
              <a:pPr/>
              <a:t>03.11.2021</a:t>
            </a:fld>
            <a:endParaRPr lang="da-DK" dirty="0"/>
          </a:p>
        </p:txBody>
      </p:sp>
      <p:sp>
        <p:nvSpPr>
          <p:cNvPr id="17" name="Title 1">
            <a:extLst>
              <a:ext uri="{FF2B5EF4-FFF2-40B4-BE49-F238E27FC236}">
                <a16:creationId xmlns:a16="http://schemas.microsoft.com/office/drawing/2014/main" id="{25D3F337-32ED-4DDF-B913-8F63A712BD7C}"/>
              </a:ext>
            </a:extLst>
          </p:cNvPr>
          <p:cNvSpPr>
            <a:spLocks noGrp="1"/>
          </p:cNvSpPr>
          <p:nvPr>
            <p:ph type="ctrTitle" hasCustomPrompt="1"/>
          </p:nvPr>
        </p:nvSpPr>
        <p:spPr>
          <a:xfrm>
            <a:off x="266702" y="166687"/>
            <a:ext cx="11633198" cy="1966913"/>
          </a:xfrm>
        </p:spPr>
        <p:txBody>
          <a:bodyPr anchor="t"/>
          <a:lstStyle>
            <a:lvl1pPr algn="l">
              <a:defRPr sz="5000">
                <a:solidFill>
                  <a:schemeClr val="tx1"/>
                </a:solidFill>
              </a:defRPr>
            </a:lvl1pPr>
          </a:lstStyle>
          <a:p>
            <a:r>
              <a:rPr lang="da-DK" dirty="0"/>
              <a:t>Klik for at tilføje titel</a:t>
            </a:r>
          </a:p>
        </p:txBody>
      </p:sp>
      <p:sp>
        <p:nvSpPr>
          <p:cNvPr id="9" name="Text Placeholder 4">
            <a:extLst>
              <a:ext uri="{FF2B5EF4-FFF2-40B4-BE49-F238E27FC236}">
                <a16:creationId xmlns:a16="http://schemas.microsoft.com/office/drawing/2014/main" id="{FCB6DB25-D463-42D6-8A4D-7C69279657A0}"/>
              </a:ext>
            </a:extLst>
          </p:cNvPr>
          <p:cNvSpPr>
            <a:spLocks noGrp="1"/>
          </p:cNvSpPr>
          <p:nvPr>
            <p:ph type="body" sz="quarter" idx="14" hasCustomPrompt="1"/>
          </p:nvPr>
        </p:nvSpPr>
        <p:spPr>
          <a:xfrm>
            <a:off x="263525" y="3067050"/>
            <a:ext cx="11633198" cy="361950"/>
          </a:xfrm>
        </p:spPr>
        <p:txBody>
          <a:bodyPr/>
          <a:lstStyle>
            <a:lvl1pPr marL="0" indent="0">
              <a:buNone/>
              <a:defRPr sz="2000"/>
            </a:lvl1pPr>
          </a:lstStyle>
          <a:p>
            <a:pPr lvl="0"/>
            <a:r>
              <a:rPr lang="da-DK" dirty="0"/>
              <a:t>Indsæt navn, titel og afdeling</a:t>
            </a:r>
          </a:p>
        </p:txBody>
      </p:sp>
    </p:spTree>
    <p:extLst>
      <p:ext uri="{BB962C8B-B14F-4D97-AF65-F5344CB8AC3E}">
        <p14:creationId xmlns:p14="http://schemas.microsoft.com/office/powerpoint/2010/main" val="15494336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reaker Sort">
    <p:spTree>
      <p:nvGrpSpPr>
        <p:cNvPr id="1" name=""/>
        <p:cNvGrpSpPr/>
        <p:nvPr/>
      </p:nvGrpSpPr>
      <p:grpSpPr>
        <a:xfrm>
          <a:off x="0" y="0"/>
          <a:ext cx="0" cy="0"/>
          <a:chOff x="0" y="0"/>
          <a:chExt cx="0" cy="0"/>
        </a:xfrm>
      </p:grpSpPr>
      <p:sp>
        <p:nvSpPr>
          <p:cNvPr id="7" name="Background"/>
          <p:cNvSpPr/>
          <p:nvPr userDrawn="1"/>
        </p:nvSpPr>
        <p:spPr>
          <a:xfrm>
            <a:off x="0" y="0"/>
            <a:ext cx="12193200" cy="621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sz="2000" noProof="0" dirty="0" err="1">
              <a:solidFill>
                <a:schemeClr val="tx2"/>
              </a:solidFill>
            </a:endParaRPr>
          </a:p>
        </p:txBody>
      </p:sp>
      <p:sp>
        <p:nvSpPr>
          <p:cNvPr id="6" name="Slide Number Placeholder 5" hidden="1"/>
          <p:cNvSpPr>
            <a:spLocks noGrp="1"/>
          </p:cNvSpPr>
          <p:nvPr>
            <p:ph type="sldNum" sz="quarter" idx="12"/>
          </p:nvPr>
        </p:nvSpPr>
        <p:spPr>
          <a:xfrm>
            <a:off x="0" y="6847200"/>
            <a:ext cx="0" cy="0"/>
          </a:xfrm>
        </p:spPr>
        <p:txBody>
          <a:bodyPr/>
          <a:lstStyle>
            <a:lvl1pPr>
              <a:defRPr sz="100">
                <a:solidFill>
                  <a:schemeClr val="tx1"/>
                </a:solidFill>
              </a:defRPr>
            </a:lvl1pPr>
          </a:lstStyle>
          <a:p>
            <a:r>
              <a:rPr lang="da-DK" dirty="0"/>
              <a:t>.</a:t>
            </a:r>
          </a:p>
        </p:txBody>
      </p:sp>
      <p:sp>
        <p:nvSpPr>
          <p:cNvPr id="13" name="Date Placeholder 7">
            <a:extLst>
              <a:ext uri="{FF2B5EF4-FFF2-40B4-BE49-F238E27FC236}">
                <a16:creationId xmlns:a16="http://schemas.microsoft.com/office/drawing/2014/main" id="{394D93EB-3F52-436F-905E-95EFD60EE8AC}"/>
              </a:ext>
            </a:extLst>
          </p:cNvPr>
          <p:cNvSpPr>
            <a:spLocks noGrp="1"/>
          </p:cNvSpPr>
          <p:nvPr>
            <p:ph type="dt" sz="half" idx="13"/>
          </p:nvPr>
        </p:nvSpPr>
        <p:spPr>
          <a:xfrm>
            <a:off x="263525" y="3797116"/>
            <a:ext cx="2089150" cy="347299"/>
          </a:xfrm>
        </p:spPr>
        <p:txBody>
          <a:bodyPr lIns="0" tIns="0" rIns="0" bIns="0"/>
          <a:lstStyle>
            <a:lvl1pPr>
              <a:defRPr sz="2000">
                <a:solidFill>
                  <a:schemeClr val="tx2"/>
                </a:solidFill>
              </a:defRPr>
            </a:lvl1pPr>
          </a:lstStyle>
          <a:p>
            <a:fld id="{4EE0EEF9-BAD4-4387-B3AC-9FAEABA23AC0}" type="datetime3">
              <a:rPr lang="da-DK" smtClean="0"/>
              <a:pPr/>
              <a:t>03.11.2021</a:t>
            </a:fld>
            <a:endParaRPr lang="da-DK" dirty="0"/>
          </a:p>
        </p:txBody>
      </p:sp>
      <p:sp>
        <p:nvSpPr>
          <p:cNvPr id="17" name="Title 1">
            <a:extLst>
              <a:ext uri="{FF2B5EF4-FFF2-40B4-BE49-F238E27FC236}">
                <a16:creationId xmlns:a16="http://schemas.microsoft.com/office/drawing/2014/main" id="{3D81B418-FF97-4B37-87DF-5E58B9490766}"/>
              </a:ext>
            </a:extLst>
          </p:cNvPr>
          <p:cNvSpPr>
            <a:spLocks noGrp="1"/>
          </p:cNvSpPr>
          <p:nvPr>
            <p:ph type="ctrTitle" hasCustomPrompt="1"/>
          </p:nvPr>
        </p:nvSpPr>
        <p:spPr>
          <a:xfrm>
            <a:off x="266702" y="166687"/>
            <a:ext cx="11633198" cy="1966913"/>
          </a:xfrm>
        </p:spPr>
        <p:txBody>
          <a:bodyPr anchor="t"/>
          <a:lstStyle>
            <a:lvl1pPr algn="l">
              <a:defRPr sz="5000">
                <a:solidFill>
                  <a:schemeClr val="tx2"/>
                </a:solidFill>
              </a:defRPr>
            </a:lvl1pPr>
          </a:lstStyle>
          <a:p>
            <a:r>
              <a:rPr lang="da-DK" dirty="0"/>
              <a:t>Klik for at tilføje titel</a:t>
            </a:r>
          </a:p>
        </p:txBody>
      </p:sp>
      <p:sp>
        <p:nvSpPr>
          <p:cNvPr id="9" name="Text Placeholder 4">
            <a:extLst>
              <a:ext uri="{FF2B5EF4-FFF2-40B4-BE49-F238E27FC236}">
                <a16:creationId xmlns:a16="http://schemas.microsoft.com/office/drawing/2014/main" id="{4C74F0A0-3F56-4720-B25D-E0AFED7B7FF4}"/>
              </a:ext>
            </a:extLst>
          </p:cNvPr>
          <p:cNvSpPr>
            <a:spLocks noGrp="1"/>
          </p:cNvSpPr>
          <p:nvPr>
            <p:ph type="body" sz="quarter" idx="14" hasCustomPrompt="1"/>
          </p:nvPr>
        </p:nvSpPr>
        <p:spPr>
          <a:xfrm>
            <a:off x="263525" y="3067050"/>
            <a:ext cx="11633198" cy="361950"/>
          </a:xfrm>
        </p:spPr>
        <p:txBody>
          <a:bodyPr/>
          <a:lstStyle>
            <a:lvl1pPr marL="0" indent="0">
              <a:buNone/>
              <a:defRPr sz="2000">
                <a:solidFill>
                  <a:schemeClr val="accent1"/>
                </a:solidFill>
              </a:defRPr>
            </a:lvl1pPr>
          </a:lstStyle>
          <a:p>
            <a:pPr lvl="0"/>
            <a:r>
              <a:rPr lang="da-DK" dirty="0"/>
              <a:t>Indsæt navn, titel og afdeling</a:t>
            </a:r>
          </a:p>
        </p:txBody>
      </p:sp>
    </p:spTree>
    <p:extLst>
      <p:ext uri="{BB962C8B-B14F-4D97-AF65-F5344CB8AC3E}">
        <p14:creationId xmlns:p14="http://schemas.microsoft.com/office/powerpoint/2010/main" val="33253904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el og indholdsobjekt">
    <p:spTree>
      <p:nvGrpSpPr>
        <p:cNvPr id="1" name=""/>
        <p:cNvGrpSpPr/>
        <p:nvPr/>
      </p:nvGrpSpPr>
      <p:grpSpPr>
        <a:xfrm>
          <a:off x="0" y="0"/>
          <a:ext cx="0" cy="0"/>
          <a:chOff x="0" y="0"/>
          <a:chExt cx="0" cy="0"/>
        </a:xfrm>
      </p:grpSpPr>
      <p:sp>
        <p:nvSpPr>
          <p:cNvPr id="9" name="Background">
            <a:extLst>
              <a:ext uri="{FF2B5EF4-FFF2-40B4-BE49-F238E27FC236}">
                <a16:creationId xmlns:a16="http://schemas.microsoft.com/office/drawing/2014/main" id="{BA499C47-91C5-429D-94BE-0B7C66BCED70}"/>
              </a:ext>
            </a:extLst>
          </p:cNvPr>
          <p:cNvSpPr/>
          <p:nvPr userDrawn="1"/>
        </p:nvSpPr>
        <p:spPr>
          <a:xfrm flipV="1">
            <a:off x="0" y="6210000"/>
            <a:ext cx="12193200" cy="64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sz="2000" noProof="0" dirty="0" err="1">
              <a:solidFill>
                <a:schemeClr val="tx1"/>
              </a:solidFill>
            </a:endParaRPr>
          </a:p>
        </p:txBody>
      </p:sp>
      <p:sp>
        <p:nvSpPr>
          <p:cNvPr id="2" name="Title 1"/>
          <p:cNvSpPr>
            <a:spLocks noGrp="1"/>
          </p:cNvSpPr>
          <p:nvPr>
            <p:ph type="title" hasCustomPrompt="1"/>
          </p:nvPr>
        </p:nvSpPr>
        <p:spPr/>
        <p:txBody>
          <a:bodyPr/>
          <a:lstStyle>
            <a:lvl1pPr>
              <a:defRPr/>
            </a:lvl1pPr>
          </a:lstStyle>
          <a:p>
            <a:r>
              <a:rPr lang="da-DK" noProof="0" dirty="0"/>
              <a:t>Klik for at tilføje titel</a:t>
            </a:r>
          </a:p>
        </p:txBody>
      </p:sp>
      <p:sp>
        <p:nvSpPr>
          <p:cNvPr id="3" name="Content Placeholder 2"/>
          <p:cNvSpPr>
            <a:spLocks noGrp="1"/>
          </p:cNvSpPr>
          <p:nvPr>
            <p:ph idx="1" hasCustomPrompt="1"/>
          </p:nvPr>
        </p:nvSpPr>
        <p:spPr/>
        <p:txBody>
          <a:bodyPr/>
          <a:lstStyle>
            <a:lvl1pPr>
              <a:defRPr/>
            </a:lvl1pPr>
          </a:lstStyle>
          <a:p>
            <a:pPr lvl="0"/>
            <a:r>
              <a:rPr lang="da-DK" noProof="0" dirty="0"/>
              <a:t>Klik for at tilføje tekst</a:t>
            </a:r>
          </a:p>
          <a:p>
            <a:pPr lvl="1"/>
            <a:r>
              <a:rPr lang="da-DK" noProof="0" dirty="0"/>
              <a:t>Andet niveau</a:t>
            </a:r>
          </a:p>
          <a:p>
            <a:pPr lvl="2"/>
            <a:r>
              <a:rPr lang="da-DK" noProof="0" dirty="0"/>
              <a:t>Tredje niveau</a:t>
            </a:r>
          </a:p>
          <a:p>
            <a:pPr lvl="3"/>
            <a:r>
              <a:rPr lang="da-DK" noProof="0" dirty="0"/>
              <a:t>Fjerde niveau</a:t>
            </a:r>
          </a:p>
          <a:p>
            <a:pPr lvl="4"/>
            <a:r>
              <a:rPr lang="da-DK" noProof="0" dirty="0"/>
              <a:t>Femte niveau</a:t>
            </a:r>
          </a:p>
        </p:txBody>
      </p:sp>
      <p:sp>
        <p:nvSpPr>
          <p:cNvPr id="7" name="Date Placeholder 6">
            <a:extLst>
              <a:ext uri="{FF2B5EF4-FFF2-40B4-BE49-F238E27FC236}">
                <a16:creationId xmlns:a16="http://schemas.microsoft.com/office/drawing/2014/main" id="{8989AB3D-58F3-4ABA-A926-43393A00F06F}"/>
              </a:ext>
            </a:extLst>
          </p:cNvPr>
          <p:cNvSpPr>
            <a:spLocks noGrp="1"/>
          </p:cNvSpPr>
          <p:nvPr>
            <p:ph type="dt" sz="half" idx="10"/>
          </p:nvPr>
        </p:nvSpPr>
        <p:spPr/>
        <p:txBody>
          <a:bodyPr/>
          <a:lstStyle/>
          <a:p>
            <a:fld id="{A9922AB5-BE87-4C18-AC0C-7680F362E3E2}" type="datetime3">
              <a:rPr lang="da-DK" smtClean="0"/>
              <a:t>03.11.2021</a:t>
            </a:fld>
            <a:endParaRPr lang="da-DK" dirty="0"/>
          </a:p>
        </p:txBody>
      </p:sp>
      <p:sp>
        <p:nvSpPr>
          <p:cNvPr id="8" name="Slide Number Placeholder 7">
            <a:extLst>
              <a:ext uri="{FF2B5EF4-FFF2-40B4-BE49-F238E27FC236}">
                <a16:creationId xmlns:a16="http://schemas.microsoft.com/office/drawing/2014/main" id="{81F277CF-B83C-45A4-B764-7F715288A98F}"/>
              </a:ext>
            </a:extLst>
          </p:cNvPr>
          <p:cNvSpPr>
            <a:spLocks noGrp="1"/>
          </p:cNvSpPr>
          <p:nvPr>
            <p:ph type="sldNum" sz="quarter" idx="11"/>
          </p:nvPr>
        </p:nvSpPr>
        <p:spPr/>
        <p:txBody>
          <a:bodyPr/>
          <a:lstStyle/>
          <a:p>
            <a:fld id="{24C8C45C-947F-4981-8B3F-4F32E973C901}" type="slidenum">
              <a:rPr lang="da-DK" smtClean="0"/>
              <a:pPr/>
              <a:t>‹nr.›</a:t>
            </a:fld>
            <a:endParaRPr lang="da-DK" dirty="0"/>
          </a:p>
        </p:txBody>
      </p:sp>
      <p:pic>
        <p:nvPicPr>
          <p:cNvPr id="1302889539" name="image" descr="{&quot;templafy&quot;:{&quot;id&quot;:&quot;07db1d7a-baea-4756-b113-377366b6a48d&quot;}}"/>
          <p:cNvPicPr>
            <a:picLocks noChangeAspect="1"/>
          </p:cNvPicPr>
          <p:nvPr/>
        </p:nvPicPr>
        <p:blipFill>
          <a:blip r:embed="rId2"/>
          <a:stretch>
            <a:fillRect/>
          </a:stretch>
        </p:blipFill>
        <p:spPr>
          <a:xfrm>
            <a:off x="285358" y="6419983"/>
            <a:ext cx="873615" cy="194400"/>
          </a:xfrm>
          <a:prstGeom prst="rect">
            <a:avLst/>
          </a:prstGeom>
        </p:spPr>
      </p:pic>
    </p:spTree>
    <p:extLst>
      <p:ext uri="{BB962C8B-B14F-4D97-AF65-F5344CB8AC3E}">
        <p14:creationId xmlns:p14="http://schemas.microsoft.com/office/powerpoint/2010/main" val="11545293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2.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emf"/><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jp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88000" y="587675"/>
            <a:ext cx="11611900" cy="826640"/>
          </a:xfrm>
          <a:prstGeom prst="rect">
            <a:avLst/>
          </a:prstGeom>
        </p:spPr>
        <p:txBody>
          <a:bodyPr vert="horz" lIns="0" tIns="0" rIns="0" bIns="0" rtlCol="0" anchor="t" anchorCtr="0">
            <a:noAutofit/>
          </a:bodyPr>
          <a:lstStyle/>
          <a:p>
            <a:r>
              <a:rPr lang="da-DK" dirty="0"/>
              <a:t>Klik for at redigere i master</a:t>
            </a:r>
            <a:endParaRPr lang="en-GB" dirty="0"/>
          </a:p>
        </p:txBody>
      </p:sp>
      <p:sp>
        <p:nvSpPr>
          <p:cNvPr id="3" name="Text Placeholder 2"/>
          <p:cNvSpPr>
            <a:spLocks noGrp="1"/>
          </p:cNvSpPr>
          <p:nvPr>
            <p:ph type="body" idx="1"/>
          </p:nvPr>
        </p:nvSpPr>
        <p:spPr>
          <a:xfrm>
            <a:off x="288000" y="1961999"/>
            <a:ext cx="11612364" cy="3674871"/>
          </a:xfrm>
          <a:prstGeom prst="rect">
            <a:avLst/>
          </a:prstGeom>
        </p:spPr>
        <p:txBody>
          <a:bodyPr vert="horz" lIns="0" tIns="0" rIns="0" bIns="0" rtlCol="0">
            <a:noAutofit/>
          </a:bodyPr>
          <a:lstStyle/>
          <a:p>
            <a:pPr lvl="0"/>
            <a:r>
              <a:rPr lang="en-GB" noProof="0" dirty="0"/>
              <a:t>Edit Master text styles</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a:p>
            <a:pPr lvl="5"/>
            <a:r>
              <a:rPr lang="en-GB" noProof="0" dirty="0"/>
              <a:t>6</a:t>
            </a:r>
          </a:p>
          <a:p>
            <a:pPr lvl="6"/>
            <a:r>
              <a:rPr lang="en-GB" noProof="0" dirty="0"/>
              <a:t>7</a:t>
            </a:r>
          </a:p>
          <a:p>
            <a:pPr lvl="7"/>
            <a:r>
              <a:rPr lang="en-GB" noProof="0" dirty="0"/>
              <a:t>8</a:t>
            </a:r>
          </a:p>
          <a:p>
            <a:pPr lvl="8"/>
            <a:r>
              <a:rPr lang="en-GB" noProof="0" dirty="0"/>
              <a:t>9</a:t>
            </a:r>
          </a:p>
        </p:txBody>
      </p:sp>
      <p:sp>
        <p:nvSpPr>
          <p:cNvPr id="6" name="Slide Number Placeholder 5"/>
          <p:cNvSpPr>
            <a:spLocks noGrp="1"/>
          </p:cNvSpPr>
          <p:nvPr>
            <p:ph type="sldNum" sz="quarter" idx="4"/>
          </p:nvPr>
        </p:nvSpPr>
        <p:spPr>
          <a:xfrm>
            <a:off x="11649075" y="6419522"/>
            <a:ext cx="245270" cy="180279"/>
          </a:xfrm>
          <a:prstGeom prst="rect">
            <a:avLst/>
          </a:prstGeom>
        </p:spPr>
        <p:txBody>
          <a:bodyPr vert="horz" lIns="0" tIns="0" rIns="0" bIns="0" rtlCol="0" anchor="b" anchorCtr="0"/>
          <a:lstStyle>
            <a:lvl1pPr algn="r">
              <a:defRPr sz="1400">
                <a:solidFill>
                  <a:schemeClr val="tx1"/>
                </a:solidFill>
              </a:defRPr>
            </a:lvl1pPr>
          </a:lstStyle>
          <a:p>
            <a:fld id="{24C8C45C-947F-4981-8B3F-4F32E973C901}" type="slidenum">
              <a:rPr lang="en-GB" smtClean="0"/>
              <a:pPr/>
              <a:t>‹nr.›</a:t>
            </a:fld>
            <a:endParaRPr lang="en-GB" dirty="0"/>
          </a:p>
        </p:txBody>
      </p:sp>
      <p:sp>
        <p:nvSpPr>
          <p:cNvPr id="7" name="Date Placeholder 6" hidden="1">
            <a:extLst>
              <a:ext uri="{FF2B5EF4-FFF2-40B4-BE49-F238E27FC236}">
                <a16:creationId xmlns:a16="http://schemas.microsoft.com/office/drawing/2014/main" id="{6A7B15E4-8FF3-49BC-992D-C353F6D18242}"/>
              </a:ext>
            </a:extLst>
          </p:cNvPr>
          <p:cNvSpPr>
            <a:spLocks noGrp="1"/>
          </p:cNvSpPr>
          <p:nvPr>
            <p:ph type="dt" sz="half" idx="2"/>
          </p:nvPr>
        </p:nvSpPr>
        <p:spPr>
          <a:xfrm>
            <a:off x="0" y="6847200"/>
            <a:ext cx="0" cy="0"/>
          </a:xfrm>
          <a:prstGeom prst="rect">
            <a:avLst/>
          </a:prstGeom>
        </p:spPr>
        <p:txBody>
          <a:bodyPr vert="horz" lIns="91440" tIns="45720" rIns="91440" bIns="45720" rtlCol="0" anchor="ctr"/>
          <a:lstStyle>
            <a:lvl1pPr algn="l">
              <a:defRPr sz="100">
                <a:solidFill>
                  <a:schemeClr val="tx1">
                    <a:tint val="75000"/>
                  </a:schemeClr>
                </a:solidFill>
              </a:defRPr>
            </a:lvl1pPr>
          </a:lstStyle>
          <a:p>
            <a:fld id="{A9922AB5-BE87-4C18-AC0C-7680F362E3E2}" type="datetime3">
              <a:rPr lang="da-DK" smtClean="0"/>
              <a:t>03.11.2021</a:t>
            </a:fld>
            <a:endParaRPr lang="da-DK" dirty="0"/>
          </a:p>
        </p:txBody>
      </p:sp>
      <p:pic>
        <p:nvPicPr>
          <p:cNvPr id="1128177932" name="image" descr="{&quot;templafy&quot;:{&quot;id&quot;:&quot;982d6763-9cee-4fb5-bf59-554922cf2472&quot;}}"/>
          <p:cNvPicPr>
            <a:picLocks noChangeAspect="1"/>
          </p:cNvPicPr>
          <p:nvPr/>
        </p:nvPicPr>
        <p:blipFill>
          <a:blip r:embed="rId17"/>
          <a:stretch>
            <a:fillRect/>
          </a:stretch>
        </p:blipFill>
        <p:spPr>
          <a:xfrm>
            <a:off x="285358" y="6419983"/>
            <a:ext cx="873615" cy="194400"/>
          </a:xfrm>
          <a:prstGeom prst="rect">
            <a:avLst/>
          </a:prstGeom>
        </p:spPr>
      </p:pic>
      <p:pic>
        <p:nvPicPr>
          <p:cNvPr id="1829727159" name="image" descr="{&quot;templafy&quot;:{&quot;id&quot;:&quot;b6315719-065b-4c9e-91ad-64238b38955f&quot;}}"/>
          <p:cNvPicPr>
            <a:picLocks noChangeAspect="1"/>
          </p:cNvPicPr>
          <p:nvPr/>
        </p:nvPicPr>
        <p:blipFill>
          <a:blip r:embed="rId18"/>
          <a:stretch>
            <a:fillRect/>
          </a:stretch>
        </p:blipFill>
        <p:spPr>
          <a:xfrm>
            <a:off x="7606365" y="6210000"/>
            <a:ext cx="4521394" cy="486000"/>
          </a:xfrm>
          <a:prstGeom prst="rect">
            <a:avLst/>
          </a:prstGeom>
        </p:spPr>
      </p:pic>
      <p:pic>
        <p:nvPicPr>
          <p:cNvPr id="10" name="Billede 9">
            <a:extLst>
              <a:ext uri="{FF2B5EF4-FFF2-40B4-BE49-F238E27FC236}">
                <a16:creationId xmlns:a16="http://schemas.microsoft.com/office/drawing/2014/main" id="{680929A5-7D9C-4F4B-BC6A-C8C057CCA8A7}"/>
              </a:ext>
            </a:extLst>
          </p:cNvPr>
          <p:cNvPicPr>
            <a:picLocks noChangeAspect="1"/>
          </p:cNvPicPr>
          <p:nvPr userDrawn="1"/>
        </p:nvPicPr>
        <p:blipFill>
          <a:blip r:embed="rId19">
            <a:extLst>
              <a:ext uri="{28A0092B-C50C-407E-A947-70E740481C1C}">
                <a14:useLocalDpi xmlns:a14="http://schemas.microsoft.com/office/drawing/2010/main" val="0"/>
              </a:ext>
            </a:extLst>
          </a:blip>
          <a:stretch>
            <a:fillRect/>
          </a:stretch>
        </p:blipFill>
        <p:spPr>
          <a:xfrm>
            <a:off x="10522052" y="346966"/>
            <a:ext cx="1372293" cy="654029"/>
          </a:xfrm>
          <a:prstGeom prst="rect">
            <a:avLst/>
          </a:prstGeom>
        </p:spPr>
      </p:pic>
    </p:spTree>
    <p:extLst>
      <p:ext uri="{BB962C8B-B14F-4D97-AF65-F5344CB8AC3E}">
        <p14:creationId xmlns:p14="http://schemas.microsoft.com/office/powerpoint/2010/main" val="180999990"/>
      </p:ext>
    </p:extLst>
  </p:cSld>
  <p:clrMap bg1="lt1" tx1="dk1" bg2="lt2" tx2="dk2" accent1="accent1" accent2="accent2" accent3="accent3" accent4="accent4" accent5="accent5" accent6="accent6" hlink="hlink" folHlink="folHlink"/>
  <p:sldLayoutIdLst>
    <p:sldLayoutId id="2147483722" r:id="rId1"/>
    <p:sldLayoutId id="2147483728" r:id="rId2"/>
    <p:sldLayoutId id="2147483729" r:id="rId3"/>
    <p:sldLayoutId id="2147483730" r:id="rId4"/>
    <p:sldLayoutId id="2147483731" r:id="rId5"/>
    <p:sldLayoutId id="2147483732" r:id="rId6"/>
    <p:sldLayoutId id="2147483733" r:id="rId7"/>
    <p:sldLayoutId id="2147483734" r:id="rId8"/>
    <p:sldLayoutId id="2147483721" r:id="rId9"/>
    <p:sldLayoutId id="2147483652" r:id="rId10"/>
    <p:sldLayoutId id="2147483735" r:id="rId11"/>
    <p:sldLayoutId id="2147483654" r:id="rId12"/>
    <p:sldLayoutId id="2147483655" r:id="rId13"/>
    <p:sldLayoutId id="2147483727" r:id="rId14"/>
    <p:sldLayoutId id="2147483736" r:id="rId15"/>
  </p:sldLayoutIdLst>
  <p:hf hdr="0" ftr="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52000" indent="-252000" algn="l" defTabSz="914400" rtl="0" eaLnBrk="1" latinLnBrk="0" hangingPunct="1">
        <a:lnSpc>
          <a:spcPct val="110000"/>
        </a:lnSpc>
        <a:spcBef>
          <a:spcPts val="0"/>
        </a:spcBef>
        <a:buFont typeface="Arial" panose="020B0604020202020204" pitchFamily="34" charset="0"/>
        <a:buChar char="•"/>
        <a:defRPr sz="1600" kern="1200">
          <a:solidFill>
            <a:schemeClr val="tx1"/>
          </a:solidFill>
          <a:latin typeface="+mn-lt"/>
          <a:ea typeface="+mn-ea"/>
          <a:cs typeface="+mn-cs"/>
        </a:defRPr>
      </a:lvl1pPr>
      <a:lvl2pPr marL="504000" indent="-252000" algn="l" defTabSz="914400" rtl="0" eaLnBrk="1" latinLnBrk="0" hangingPunct="1">
        <a:lnSpc>
          <a:spcPct val="110000"/>
        </a:lnSpc>
        <a:spcBef>
          <a:spcPts val="0"/>
        </a:spcBef>
        <a:buFont typeface="Arial" panose="020B0604020202020204" pitchFamily="34" charset="0"/>
        <a:buChar char="•"/>
        <a:defRPr sz="1600" kern="1200">
          <a:solidFill>
            <a:schemeClr val="tx1"/>
          </a:solidFill>
          <a:latin typeface="+mn-lt"/>
          <a:ea typeface="+mn-ea"/>
          <a:cs typeface="+mn-cs"/>
        </a:defRPr>
      </a:lvl2pPr>
      <a:lvl3pPr marL="756000" indent="-252000" algn="l" defTabSz="914400" rtl="0" eaLnBrk="1" latinLnBrk="0" hangingPunct="1">
        <a:lnSpc>
          <a:spcPct val="110000"/>
        </a:lnSpc>
        <a:spcBef>
          <a:spcPts val="0"/>
        </a:spcBef>
        <a:buFont typeface="Arial" panose="020B0604020202020204" pitchFamily="34" charset="0"/>
        <a:buChar char="•"/>
        <a:defRPr sz="1400" kern="1200">
          <a:solidFill>
            <a:schemeClr val="tx1"/>
          </a:solidFill>
          <a:latin typeface="+mn-lt"/>
          <a:ea typeface="+mn-ea"/>
          <a:cs typeface="+mn-cs"/>
        </a:defRPr>
      </a:lvl3pPr>
      <a:lvl4pPr marL="0" indent="0" algn="l" defTabSz="914400" rtl="0" eaLnBrk="1" latinLnBrk="0" hangingPunct="1">
        <a:lnSpc>
          <a:spcPct val="110000"/>
        </a:lnSpc>
        <a:spcBef>
          <a:spcPts val="0"/>
        </a:spcBef>
        <a:buFont typeface="Arial" panose="020B0604020202020204" pitchFamily="34" charset="0"/>
        <a:buChar char="​"/>
        <a:defRPr sz="1600" kern="1200">
          <a:solidFill>
            <a:schemeClr val="tx1"/>
          </a:solidFill>
          <a:latin typeface="+mn-lt"/>
          <a:ea typeface="+mn-ea"/>
          <a:cs typeface="+mn-cs"/>
        </a:defRPr>
      </a:lvl4pPr>
      <a:lvl5pPr marL="0" indent="0" algn="l" defTabSz="914400" rtl="0" eaLnBrk="1" latinLnBrk="0" hangingPunct="1">
        <a:lnSpc>
          <a:spcPct val="110000"/>
        </a:lnSpc>
        <a:spcBef>
          <a:spcPts val="0"/>
        </a:spcBef>
        <a:buFont typeface="Arial" panose="020B0604020202020204" pitchFamily="34" charset="0"/>
        <a:buChar char="​"/>
        <a:defRPr sz="1200" kern="1200">
          <a:solidFill>
            <a:schemeClr val="tx1"/>
          </a:solidFill>
          <a:latin typeface="+mn-lt"/>
          <a:ea typeface="+mn-ea"/>
          <a:cs typeface="+mn-cs"/>
        </a:defRPr>
      </a:lvl5pPr>
      <a:lvl6pPr marL="252000" indent="-252000" algn="l" defTabSz="914400" rtl="0" eaLnBrk="1" latinLnBrk="0" hangingPunct="1">
        <a:lnSpc>
          <a:spcPct val="110000"/>
        </a:lnSpc>
        <a:spcBef>
          <a:spcPts val="0"/>
        </a:spcBef>
        <a:buFont typeface="+mj-lt"/>
        <a:buAutoNum type="arabicPeriod"/>
        <a:defRPr sz="1200" kern="1200">
          <a:solidFill>
            <a:schemeClr val="tx1"/>
          </a:solidFill>
          <a:latin typeface="+mn-lt"/>
          <a:ea typeface="+mn-ea"/>
          <a:cs typeface="+mn-cs"/>
        </a:defRPr>
      </a:lvl6pPr>
      <a:lvl7pPr marL="252000" indent="-252000" algn="l" defTabSz="914400" rtl="0" eaLnBrk="1" latinLnBrk="0" hangingPunct="1">
        <a:lnSpc>
          <a:spcPct val="110000"/>
        </a:lnSpc>
        <a:spcBef>
          <a:spcPts val="0"/>
        </a:spcBef>
        <a:buFont typeface="+mj-lt"/>
        <a:buAutoNum type="alphaLcPeriod"/>
        <a:defRPr sz="1200" kern="1200" baseline="0">
          <a:solidFill>
            <a:schemeClr val="tx1"/>
          </a:solidFill>
          <a:latin typeface="+mn-lt"/>
          <a:ea typeface="+mn-ea"/>
          <a:cs typeface="+mn-cs"/>
        </a:defRPr>
      </a:lvl7pPr>
      <a:lvl8pPr marL="252000" indent="-252000" algn="l" defTabSz="914400" rtl="0" eaLnBrk="1" latinLnBrk="0" hangingPunct="1">
        <a:lnSpc>
          <a:spcPct val="110000"/>
        </a:lnSpc>
        <a:spcBef>
          <a:spcPts val="0"/>
        </a:spcBef>
        <a:buFont typeface="Arial" panose="020B0604020202020204" pitchFamily="34" charset="0"/>
        <a:buChar char="•"/>
        <a:defRPr sz="1800" kern="1200">
          <a:solidFill>
            <a:schemeClr val="tx1"/>
          </a:solidFill>
          <a:latin typeface="+mn-lt"/>
          <a:ea typeface="+mn-ea"/>
          <a:cs typeface="+mn-cs"/>
        </a:defRPr>
      </a:lvl8pPr>
      <a:lvl9pPr marL="504000" indent="-252000" algn="l" defTabSz="914400" rtl="0" eaLnBrk="1" latinLnBrk="0" hangingPunct="1">
        <a:lnSpc>
          <a:spcPct val="110000"/>
        </a:lnSpc>
        <a:spcBef>
          <a:spcPts val="0"/>
        </a:spcBef>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 pos="180" userDrawn="1">
          <p15:clr>
            <a:srgbClr val="F26B43"/>
          </p15:clr>
        </p15:guide>
        <p15:guide id="3" orient="horz" pos="368" userDrawn="1">
          <p15:clr>
            <a:srgbClr val="F26B43"/>
          </p15:clr>
        </p15:guide>
        <p15:guide id="4" pos="7496" userDrawn="1">
          <p15:clr>
            <a:srgbClr val="F26B43"/>
          </p15:clr>
        </p15:guide>
        <p15:guide id="5" orient="horz" pos="3974" userDrawn="1">
          <p15:clr>
            <a:srgbClr val="F26B43"/>
          </p15:clr>
        </p15:guide>
        <p15:guide id="6" orient="horz" pos="892" userDrawn="1">
          <p15:clr>
            <a:srgbClr val="F26B43"/>
          </p15:clr>
        </p15:guide>
        <p15:guide id="7" orient="horz" pos="1235" userDrawn="1">
          <p15:clr>
            <a:srgbClr val="F26B43"/>
          </p15:clr>
        </p15:guide>
        <p15:guide id="8" orient="horz" pos="3552"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9.xml"/><Relationship Id="rId4" Type="http://schemas.openxmlformats.org/officeDocument/2006/relationships/image" Target="../media/image12.jpe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2.jpe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9.xml"/><Relationship Id="rId5" Type="http://schemas.openxmlformats.org/officeDocument/2006/relationships/image" Target="../media/image12.jpeg"/><Relationship Id="rId4" Type="http://schemas.openxmlformats.org/officeDocument/2006/relationships/hyperlink" Target="https://moodle.zealand.dk/mod/page/view.php?id=164050" TargetMode="External"/></Relationships>
</file>

<file path=ppt/slides/_rels/slide1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hyperlink" Target="https://moodle.zealand.dk/course/view.php?id=7669" TargetMode="External"/><Relationship Id="rId2" Type="http://schemas.openxmlformats.org/officeDocument/2006/relationships/hyperlink" Target="https://moodle.zealand.dk/course/view.php?id=8301&amp;section=21" TargetMode="Externa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21.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image" Target="../media/image12.jpeg"/><Relationship Id="rId1" Type="http://schemas.openxmlformats.org/officeDocument/2006/relationships/slideLayout" Target="../slideLayouts/slideLayout9.xml"/><Relationship Id="rId4" Type="http://schemas.openxmlformats.org/officeDocument/2006/relationships/image" Target="../media/image23.tiff"/></Relationships>
</file>

<file path=ppt/slides/_rels/slide2.xml.rels><?xml version="1.0" encoding="UTF-8" standalone="yes"?>
<Relationships xmlns="http://schemas.openxmlformats.org/package/2006/relationships"><Relationship Id="rId3" Type="http://schemas.openxmlformats.org/officeDocument/2006/relationships/hyperlink" Target="https://laumedia.dk/" TargetMode="External"/><Relationship Id="rId2" Type="http://schemas.openxmlformats.org/officeDocument/2006/relationships/hyperlink" Target="mailto:mikk50e6@edu.easj.dk" TargetMode="Externa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24.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25.png"/><Relationship Id="rId7" Type="http://schemas.openxmlformats.org/officeDocument/2006/relationships/image" Target="../media/image16.png"/><Relationship Id="rId2" Type="http://schemas.openxmlformats.org/officeDocument/2006/relationships/image" Target="../media/image13.png"/><Relationship Id="rId1" Type="http://schemas.openxmlformats.org/officeDocument/2006/relationships/slideLayout" Target="../slideLayouts/slideLayout9.xml"/><Relationship Id="rId6" Type="http://schemas.openxmlformats.org/officeDocument/2006/relationships/image" Target="../media/image14.png"/><Relationship Id="rId5" Type="http://schemas.openxmlformats.org/officeDocument/2006/relationships/image" Target="../media/image27.png"/><Relationship Id="rId10" Type="http://schemas.openxmlformats.org/officeDocument/2006/relationships/image" Target="../media/image24.png"/><Relationship Id="rId4" Type="http://schemas.openxmlformats.org/officeDocument/2006/relationships/image" Target="../media/image26.png"/><Relationship Id="rId9" Type="http://schemas.openxmlformats.org/officeDocument/2006/relationships/image" Target="../media/image21.png"/></Relationships>
</file>

<file path=ppt/slides/_rels/slide2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2.jpeg"/><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2.jpeg"/><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3" Type="http://schemas.openxmlformats.org/officeDocument/2006/relationships/hyperlink" Target="https://moodle.zealand.dk/course/view.php?id=7669" TargetMode="External"/><Relationship Id="rId2" Type="http://schemas.openxmlformats.org/officeDocument/2006/relationships/hyperlink" Target="https://moodle.zealand.dk/course/view.php?id=8301&amp;section=27" TargetMode="Externa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9.xml"/><Relationship Id="rId4" Type="http://schemas.openxmlformats.org/officeDocument/2006/relationships/image" Target="../media/image12.jpeg"/></Relationships>
</file>

<file path=ppt/slides/_rels/slide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hyperlink" Target="https://moodle.zealand.dk/course/view.php?id=7669" TargetMode="Externa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Billede 4">
            <a:extLst>
              <a:ext uri="{FF2B5EF4-FFF2-40B4-BE49-F238E27FC236}">
                <a16:creationId xmlns:a16="http://schemas.microsoft.com/office/drawing/2014/main" id="{516BDC35-9494-4293-B2E7-DF207F3754DA}"/>
              </a:ext>
            </a:extLst>
          </p:cNvPr>
          <p:cNvPicPr>
            <a:picLocks noChangeAspect="1"/>
          </p:cNvPicPr>
          <p:nvPr/>
        </p:nvPicPr>
        <p:blipFill rotWithShape="1">
          <a:blip r:embed="rId2">
            <a:extLst>
              <a:ext uri="{28A0092B-C50C-407E-A947-70E740481C1C}">
                <a14:useLocalDpi xmlns:a14="http://schemas.microsoft.com/office/drawing/2010/main" val="0"/>
              </a:ext>
            </a:extLst>
          </a:blip>
          <a:srcRect l="6541" t="8313" r="5517" b="12538"/>
          <a:stretch/>
        </p:blipFill>
        <p:spPr>
          <a:xfrm>
            <a:off x="-1" y="316523"/>
            <a:ext cx="12192001" cy="6858000"/>
          </a:xfrm>
          <a:prstGeom prst="rect">
            <a:avLst/>
          </a:prstGeom>
        </p:spPr>
      </p:pic>
    </p:spTree>
    <p:extLst>
      <p:ext uri="{BB962C8B-B14F-4D97-AF65-F5344CB8AC3E}">
        <p14:creationId xmlns:p14="http://schemas.microsoft.com/office/powerpoint/2010/main" val="7494448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dsholder til indhold 2">
            <a:extLst>
              <a:ext uri="{FF2B5EF4-FFF2-40B4-BE49-F238E27FC236}">
                <a16:creationId xmlns:a16="http://schemas.microsoft.com/office/drawing/2014/main" id="{9167A28F-75FD-4C5C-AA87-122943A5CCE2}"/>
              </a:ext>
            </a:extLst>
          </p:cNvPr>
          <p:cNvSpPr>
            <a:spLocks noGrp="1"/>
          </p:cNvSpPr>
          <p:nvPr>
            <p:ph idx="1"/>
          </p:nvPr>
        </p:nvSpPr>
        <p:spPr>
          <a:xfrm>
            <a:off x="1526292" y="4815411"/>
            <a:ext cx="10551494" cy="1554383"/>
          </a:xfrm>
        </p:spPr>
        <p:txBody>
          <a:bodyPr>
            <a:noAutofit/>
          </a:bodyPr>
          <a:lstStyle/>
          <a:p>
            <a:pPr marL="0" indent="0">
              <a:lnSpc>
                <a:spcPct val="100000"/>
              </a:lnSpc>
              <a:spcBef>
                <a:spcPts val="0"/>
              </a:spcBef>
              <a:buNone/>
            </a:pPr>
            <a:r>
              <a:rPr lang="da-DK" sz="900" dirty="0"/>
              <a:t>Go Google amok og find ud af:</a:t>
            </a:r>
          </a:p>
          <a:p>
            <a:pPr>
              <a:lnSpc>
                <a:spcPct val="100000"/>
              </a:lnSpc>
              <a:spcBef>
                <a:spcPts val="0"/>
              </a:spcBef>
              <a:buFont typeface="+mj-lt"/>
              <a:buAutoNum type="arabicPeriod"/>
            </a:pPr>
            <a:r>
              <a:rPr lang="da-DK" sz="900" dirty="0"/>
              <a:t>Hvem er din konkurrenter? Hvor hård er konkurrencen? Hvem kan du lære noget af (stjæle fra) – både nogen der har gjort det godt (</a:t>
            </a:r>
            <a:r>
              <a:rPr lang="da-DK" sz="900" dirty="0" err="1"/>
              <a:t>analogs</a:t>
            </a:r>
            <a:r>
              <a:rPr lang="da-DK" sz="900" dirty="0"/>
              <a:t>), og nogen der har prøvet sig med noget, der ikke fungerede - eller som du ikke ønsker at ligne (antilogs).</a:t>
            </a:r>
          </a:p>
          <a:p>
            <a:pPr>
              <a:lnSpc>
                <a:spcPct val="100000"/>
              </a:lnSpc>
              <a:spcBef>
                <a:spcPts val="0"/>
              </a:spcBef>
              <a:buFont typeface="+mj-lt"/>
              <a:buAutoNum type="arabicPeriod"/>
            </a:pPr>
            <a:r>
              <a:rPr lang="da-DK" sz="900" dirty="0"/>
              <a:t>Find viden om dit produkt og branche via artikler, eksperter, forskere, forums og andet, der kan gøre dig klogere. </a:t>
            </a:r>
          </a:p>
          <a:p>
            <a:pPr>
              <a:lnSpc>
                <a:spcPct val="100000"/>
              </a:lnSpc>
              <a:spcBef>
                <a:spcPts val="0"/>
              </a:spcBef>
              <a:buFont typeface="+mj-lt"/>
              <a:buAutoNum type="arabicPeriod"/>
            </a:pPr>
            <a:r>
              <a:rPr lang="da-DK" sz="900" dirty="0"/>
              <a:t>Kig også på din målgruppe – find tal og data på hvor stor denne gruppe er – hvad er potentialet? </a:t>
            </a:r>
          </a:p>
          <a:p>
            <a:pPr marL="0" indent="0">
              <a:lnSpc>
                <a:spcPct val="100000"/>
              </a:lnSpc>
              <a:spcBef>
                <a:spcPts val="0"/>
              </a:spcBef>
              <a:buNone/>
            </a:pPr>
            <a:endParaRPr lang="da-DK" sz="900" dirty="0"/>
          </a:p>
          <a:p>
            <a:pPr marL="0" indent="0">
              <a:lnSpc>
                <a:spcPct val="100000"/>
              </a:lnSpc>
              <a:spcBef>
                <a:spcPts val="0"/>
              </a:spcBef>
              <a:buNone/>
            </a:pPr>
            <a:r>
              <a:rPr lang="da-DK" sz="900" dirty="0"/>
              <a:t>Noter de vigtigste indsigter og tal ned. Visualiser også udvalgte </a:t>
            </a:r>
            <a:r>
              <a:rPr lang="da-DK" sz="900" dirty="0" err="1"/>
              <a:t>analogs</a:t>
            </a:r>
            <a:r>
              <a:rPr lang="da-DK" sz="900" dirty="0"/>
              <a:t>/antilogs – brug gerne billeder for at illustrere.  </a:t>
            </a:r>
          </a:p>
          <a:p>
            <a:pPr marL="0" indent="0">
              <a:lnSpc>
                <a:spcPct val="100000"/>
              </a:lnSpc>
              <a:spcBef>
                <a:spcPts val="0"/>
              </a:spcBef>
              <a:buNone/>
            </a:pPr>
            <a:r>
              <a:rPr lang="da-DK" sz="900" dirty="0"/>
              <a:t>Denne øvelse vil give dig et godt billede af markedet – en hurtig markedsanalyse – viden om konkurrenter, markedspotentiale, inspiration til dit eget produkt og koncept.  </a:t>
            </a:r>
          </a:p>
        </p:txBody>
      </p:sp>
      <p:sp>
        <p:nvSpPr>
          <p:cNvPr id="9" name="Titel 8">
            <a:extLst>
              <a:ext uri="{FF2B5EF4-FFF2-40B4-BE49-F238E27FC236}">
                <a16:creationId xmlns:a16="http://schemas.microsoft.com/office/drawing/2014/main" id="{CA4C6C31-9F1C-4D96-9E4C-119EDECA0553}"/>
              </a:ext>
            </a:extLst>
          </p:cNvPr>
          <p:cNvSpPr txBox="1">
            <a:spLocks/>
          </p:cNvSpPr>
          <p:nvPr/>
        </p:nvSpPr>
        <p:spPr>
          <a:xfrm>
            <a:off x="645293" y="647024"/>
            <a:ext cx="8197049" cy="826640"/>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r>
              <a:rPr lang="da-DK" b="1" dirty="0">
                <a:latin typeface="Arial" panose="020B0604020202020204" pitchFamily="34" charset="0"/>
                <a:cs typeface="Arial" panose="020B0604020202020204" pitchFamily="34" charset="0"/>
              </a:rPr>
              <a:t>Mission 6 </a:t>
            </a:r>
            <a:r>
              <a:rPr lang="da-DK" dirty="0">
                <a:latin typeface="Arial" panose="020B0604020202020204" pitchFamily="34" charset="0"/>
                <a:cs typeface="Arial" panose="020B0604020202020204" pitchFamily="34" charset="0"/>
              </a:rPr>
              <a:t>Markedsanalyse</a:t>
            </a:r>
          </a:p>
        </p:txBody>
      </p:sp>
      <p:pic>
        <p:nvPicPr>
          <p:cNvPr id="7" name="Picture 2" descr="Premium Vector | Quick tips, helpful tricks vector logo icon or symbol set  with black and yellow color and lightbulb element">
            <a:extLst>
              <a:ext uri="{FF2B5EF4-FFF2-40B4-BE49-F238E27FC236}">
                <a16:creationId xmlns:a16="http://schemas.microsoft.com/office/drawing/2014/main" id="{4AA38187-8EF8-4A2A-A2EA-E621FBA779A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5455" t="18527" r="27034" b="8963"/>
          <a:stretch/>
        </p:blipFill>
        <p:spPr bwMode="auto">
          <a:xfrm>
            <a:off x="645293" y="4981162"/>
            <a:ext cx="801279" cy="1222883"/>
          </a:xfrm>
          <a:prstGeom prst="rect">
            <a:avLst/>
          </a:prstGeom>
          <a:noFill/>
          <a:extLst>
            <a:ext uri="{909E8E84-426E-40DD-AFC4-6F175D3DCCD1}">
              <a14:hiddenFill xmlns:a14="http://schemas.microsoft.com/office/drawing/2010/main">
                <a:solidFill>
                  <a:srgbClr val="FFFFFF"/>
                </a:solidFill>
              </a14:hiddenFill>
            </a:ext>
          </a:extLst>
        </p:spPr>
      </p:pic>
      <p:sp>
        <p:nvSpPr>
          <p:cNvPr id="6" name="Tekstfelt 5">
            <a:extLst>
              <a:ext uri="{FF2B5EF4-FFF2-40B4-BE49-F238E27FC236}">
                <a16:creationId xmlns:a16="http://schemas.microsoft.com/office/drawing/2014/main" id="{A4695561-BC0C-1340-A22D-73E53A22C6F3}"/>
              </a:ext>
            </a:extLst>
          </p:cNvPr>
          <p:cNvSpPr txBox="1"/>
          <p:nvPr/>
        </p:nvSpPr>
        <p:spPr>
          <a:xfrm>
            <a:off x="645293" y="1338062"/>
            <a:ext cx="11565217" cy="3200876"/>
          </a:xfrm>
          <a:prstGeom prst="rect">
            <a:avLst/>
          </a:prstGeom>
          <a:noFill/>
        </p:spPr>
        <p:txBody>
          <a:bodyPr wrap="none" lIns="0" tIns="0" rIns="0" bIns="0" rtlCol="0">
            <a:spAutoFit/>
          </a:bodyPr>
          <a:lstStyle/>
          <a:p>
            <a:r>
              <a:rPr lang="da-DK" sz="1300" dirty="0"/>
              <a:t>Vi har ikke direkte konkurrenter i Danmark men faktorer der kan forhindre mulige ”kunder”. </a:t>
            </a:r>
            <a:r>
              <a:rPr lang="da-DK" sz="1300" dirty="0" err="1"/>
              <a:t>TaskRabbit</a:t>
            </a:r>
            <a:r>
              <a:rPr lang="da-DK" sz="1300" dirty="0"/>
              <a:t> er et </a:t>
            </a:r>
            <a:r>
              <a:rPr lang="da-DK" sz="1300" dirty="0" err="1"/>
              <a:t>udelandsk</a:t>
            </a:r>
            <a:r>
              <a:rPr lang="da-DK" sz="1300" dirty="0"/>
              <a:t> firma, der kører med samme koncept.</a:t>
            </a:r>
          </a:p>
          <a:p>
            <a:r>
              <a:rPr lang="da-DK" sz="1300" dirty="0"/>
              <a:t>I og med de ikke kører deres service i Danmark ser vi dem ikke som konkurrenter, da vi kun kører vores service i Danmark.</a:t>
            </a:r>
          </a:p>
          <a:p>
            <a:r>
              <a:rPr lang="da-DK" sz="1300" dirty="0"/>
              <a:t>Vi kan også lære noget af </a:t>
            </a:r>
            <a:r>
              <a:rPr lang="da-DK" sz="1300" dirty="0" err="1"/>
              <a:t>AirBnB</a:t>
            </a:r>
            <a:r>
              <a:rPr lang="da-DK" sz="1300" dirty="0"/>
              <a:t> og Trendsales og </a:t>
            </a:r>
            <a:r>
              <a:rPr lang="da-DK" sz="1300" dirty="0" err="1"/>
              <a:t>Fiverr</a:t>
            </a:r>
            <a:r>
              <a:rPr lang="da-DK" sz="1300" dirty="0"/>
              <a:t> </a:t>
            </a:r>
            <a:r>
              <a:rPr lang="da-DK" sz="1300" b="1" dirty="0"/>
              <a:t>(</a:t>
            </a:r>
            <a:r>
              <a:rPr lang="da-DK" sz="1300" b="1" dirty="0" err="1"/>
              <a:t>Analogs</a:t>
            </a:r>
            <a:r>
              <a:rPr lang="da-DK" sz="1300" b="1" dirty="0"/>
              <a:t>) </a:t>
            </a:r>
            <a:r>
              <a:rPr lang="da-DK" sz="1300" dirty="0"/>
              <a:t>som sælger samme ide. Begge er succesfulde og har gode ratings hos brugere.</a:t>
            </a:r>
          </a:p>
          <a:p>
            <a:r>
              <a:rPr lang="da-DK" sz="1300" dirty="0"/>
              <a:t>Dermed kan vi tage ved lage og ”stjæle” principper, modeller og løsninger fra deres produkt.</a:t>
            </a:r>
          </a:p>
          <a:p>
            <a:endParaRPr lang="da-DK" sz="1300" dirty="0"/>
          </a:p>
          <a:p>
            <a:endParaRPr lang="da-DK" sz="1300" dirty="0"/>
          </a:p>
          <a:p>
            <a:r>
              <a:rPr lang="da-DK" sz="1300" dirty="0"/>
              <a:t>Vores målgruppe er enorm stor da vi vil udbyde servicen til alle over 15 år og som har mulighed for validering i form af </a:t>
            </a:r>
            <a:r>
              <a:rPr lang="da-DK" sz="1300" dirty="0" err="1"/>
              <a:t>NemID</a:t>
            </a:r>
            <a:r>
              <a:rPr lang="da-DK" sz="1300" dirty="0"/>
              <a:t>.</a:t>
            </a:r>
          </a:p>
          <a:p>
            <a:r>
              <a:rPr lang="da-DK" sz="1300" dirty="0"/>
              <a:t>Det indebærer segmenter som både omhandler mænd, kvinder, unge og ældre. Begrænsningen bliver sat i opgaven der bliver sat til salg.</a:t>
            </a:r>
          </a:p>
          <a:p>
            <a:r>
              <a:rPr lang="da-DK" sz="1300" dirty="0"/>
              <a:t>Skal en trailer med læs tømmes på en losseplads, skal en person med dårlig skulder måske ikke tilbyde sin arbejdskræft til netop denne opgave.</a:t>
            </a:r>
          </a:p>
          <a:p>
            <a:endParaRPr lang="da-DK" sz="1300" dirty="0"/>
          </a:p>
          <a:p>
            <a:r>
              <a:rPr lang="da-DK" sz="1300" dirty="0"/>
              <a:t>Platformen har stor potentiale for succes fordi det umiddelbart er brugeren alene, der sætter grænser.</a:t>
            </a:r>
          </a:p>
          <a:p>
            <a:r>
              <a:rPr lang="da-DK" sz="1300" dirty="0"/>
              <a:t>Vores markedsplacering er god, da produktet/platformen kan anvendes alle sæsoner både morgen og aften.</a:t>
            </a:r>
          </a:p>
          <a:p>
            <a:r>
              <a:rPr lang="da-DK" sz="1300" dirty="0"/>
              <a:t>Attraktiviteten af platformen udspilles i form af troværdighed og sandsynlighed. Kan kunden med sikkerhed og god ro tilbyde sin arbejdskraft?</a:t>
            </a:r>
          </a:p>
          <a:p>
            <a:r>
              <a:rPr lang="da-DK" sz="1300" dirty="0"/>
              <a:t>Kan kunden sælge arbejdskræft uden besvær eller andre mangler? Kan brugerne upåvirket af skat, regler og love udføre produktets opgave?</a:t>
            </a:r>
          </a:p>
          <a:p>
            <a:r>
              <a:rPr lang="da-DK" sz="1300" dirty="0"/>
              <a:t>Det er med til at skabe troværdighed. Derved kan vores platform blive troværdig – </a:t>
            </a:r>
          </a:p>
          <a:p>
            <a:r>
              <a:rPr lang="da-DK" sz="1300" dirty="0"/>
              <a:t>netop gennem brugerne</a:t>
            </a:r>
          </a:p>
        </p:txBody>
      </p:sp>
    </p:spTree>
    <p:extLst>
      <p:ext uri="{BB962C8B-B14F-4D97-AF65-F5344CB8AC3E}">
        <p14:creationId xmlns:p14="http://schemas.microsoft.com/office/powerpoint/2010/main" val="18653425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el 8">
            <a:extLst>
              <a:ext uri="{FF2B5EF4-FFF2-40B4-BE49-F238E27FC236}">
                <a16:creationId xmlns:a16="http://schemas.microsoft.com/office/drawing/2014/main" id="{CA4C6C31-9F1C-4D96-9E4C-119EDECA0553}"/>
              </a:ext>
            </a:extLst>
          </p:cNvPr>
          <p:cNvSpPr txBox="1">
            <a:spLocks/>
          </p:cNvSpPr>
          <p:nvPr/>
        </p:nvSpPr>
        <p:spPr>
          <a:xfrm>
            <a:off x="645293" y="647024"/>
            <a:ext cx="9365973" cy="725266"/>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r>
              <a:rPr lang="da-DK" b="1" dirty="0">
                <a:latin typeface="Arial" panose="020B0604020202020204" pitchFamily="34" charset="0"/>
                <a:cs typeface="Arial" panose="020B0604020202020204" pitchFamily="34" charset="0"/>
              </a:rPr>
              <a:t>Mission 7</a:t>
            </a:r>
            <a:r>
              <a:rPr lang="da-DK" dirty="0">
                <a:latin typeface="Arial" panose="020B0604020202020204" pitchFamily="34" charset="0"/>
                <a:cs typeface="Arial" panose="020B0604020202020204" pitchFamily="34" charset="0"/>
              </a:rPr>
              <a:t> Økonomi</a:t>
            </a:r>
          </a:p>
        </p:txBody>
      </p:sp>
      <p:sp>
        <p:nvSpPr>
          <p:cNvPr id="2" name="Tekstfelt 1">
            <a:extLst>
              <a:ext uri="{FF2B5EF4-FFF2-40B4-BE49-F238E27FC236}">
                <a16:creationId xmlns:a16="http://schemas.microsoft.com/office/drawing/2014/main" id="{C75878F2-AA47-492F-A96C-078A329BEA39}"/>
              </a:ext>
            </a:extLst>
          </p:cNvPr>
          <p:cNvSpPr txBox="1"/>
          <p:nvPr/>
        </p:nvSpPr>
        <p:spPr>
          <a:xfrm>
            <a:off x="645293" y="1372290"/>
            <a:ext cx="9997569" cy="2954655"/>
          </a:xfrm>
          <a:prstGeom prst="rect">
            <a:avLst/>
          </a:prstGeom>
          <a:noFill/>
        </p:spPr>
        <p:txBody>
          <a:bodyPr wrap="square" lIns="0" tIns="0" rIns="0" bIns="0" rtlCol="0">
            <a:spAutoFit/>
          </a:bodyPr>
          <a:lstStyle/>
          <a:p>
            <a:r>
              <a:rPr lang="da-DK" sz="1200" b="1" dirty="0">
                <a:latin typeface="Arial" panose="020B0604020202020204" pitchFamily="34" charset="0"/>
                <a:cs typeface="Arial" panose="020B0604020202020204" pitchFamily="34" charset="0"/>
              </a:rPr>
              <a:t>Hvad skal du tjene (før skat) som minimum om 3 år for at være tilfreds? = </a:t>
            </a:r>
            <a:r>
              <a:rPr lang="da-DK" sz="1200" b="1" dirty="0">
                <a:solidFill>
                  <a:srgbClr val="FF0000"/>
                </a:solidFill>
                <a:latin typeface="Arial" panose="020B0604020202020204" pitchFamily="34" charset="0"/>
                <a:cs typeface="Arial" panose="020B0604020202020204" pitchFamily="34" charset="0"/>
              </a:rPr>
              <a:t>x</a:t>
            </a:r>
            <a:r>
              <a:rPr lang="da-DK" sz="1200" b="1" dirty="0">
                <a:latin typeface="Arial" panose="020B0604020202020204" pitchFamily="34" charset="0"/>
                <a:cs typeface="Arial" panose="020B0604020202020204" pitchFamily="34" charset="0"/>
              </a:rPr>
              <a:t> om mdr. </a:t>
            </a:r>
          </a:p>
          <a:p>
            <a:endParaRPr lang="da-DK" sz="1200" dirty="0">
              <a:latin typeface="Arial" panose="020B0604020202020204" pitchFamily="34" charset="0"/>
              <a:cs typeface="Arial" panose="020B0604020202020204" pitchFamily="34" charset="0"/>
            </a:endParaRPr>
          </a:p>
          <a:p>
            <a:r>
              <a:rPr lang="da-DK" sz="1200" dirty="0">
                <a:latin typeface="Arial" panose="020B0604020202020204" pitchFamily="34" charset="0"/>
                <a:cs typeface="Arial" panose="020B0604020202020204" pitchFamily="34" charset="0"/>
              </a:rPr>
              <a:t>For at finde ud af hvordan du skal nå det mål, skal du svare på følgende: </a:t>
            </a:r>
          </a:p>
          <a:p>
            <a:pPr marL="457200" indent="-457200">
              <a:buFont typeface="+mj-lt"/>
              <a:buAutoNum type="arabicPeriod"/>
            </a:pPr>
            <a:endParaRPr lang="da-DK" sz="1200" dirty="0">
              <a:latin typeface="Arial" panose="020B0604020202020204" pitchFamily="34" charset="0"/>
              <a:cs typeface="Arial" panose="020B0604020202020204" pitchFamily="34" charset="0"/>
            </a:endParaRPr>
          </a:p>
          <a:p>
            <a:pPr marL="457200" indent="-457200">
              <a:buFont typeface="+mj-lt"/>
              <a:buAutoNum type="arabicPeriod"/>
            </a:pPr>
            <a:r>
              <a:rPr lang="da-DK" sz="1200" dirty="0">
                <a:latin typeface="Arial" panose="020B0604020202020204" pitchFamily="34" charset="0"/>
                <a:cs typeface="Arial" panose="020B0604020202020204" pitchFamily="34" charset="0"/>
              </a:rPr>
              <a:t>Hvilken forretningsmodel anvender du? (direkte-, </a:t>
            </a:r>
            <a:r>
              <a:rPr lang="da-DK" sz="1200" dirty="0" err="1">
                <a:latin typeface="Arial" panose="020B0604020202020204" pitchFamily="34" charset="0"/>
                <a:cs typeface="Arial" panose="020B0604020202020204" pitchFamily="34" charset="0"/>
              </a:rPr>
              <a:t>multisidet</a:t>
            </a:r>
            <a:r>
              <a:rPr lang="da-DK" sz="1200" dirty="0">
                <a:latin typeface="Arial" panose="020B0604020202020204" pitchFamily="34" charset="0"/>
                <a:cs typeface="Arial" panose="020B0604020202020204" pitchFamily="34" charset="0"/>
              </a:rPr>
              <a:t>- eller markedsplads-modellen) = Vi beskriver vores produkt som værende en del af markedsplads-modellen</a:t>
            </a:r>
            <a:endParaRPr lang="da-DK" sz="1200" b="1" dirty="0">
              <a:solidFill>
                <a:srgbClr val="FF0000"/>
              </a:solidFill>
              <a:latin typeface="Arial" panose="020B0604020202020204" pitchFamily="34" charset="0"/>
              <a:cs typeface="Arial" panose="020B0604020202020204" pitchFamily="34" charset="0"/>
            </a:endParaRPr>
          </a:p>
          <a:p>
            <a:pPr marL="457200" indent="-457200">
              <a:buFont typeface="+mj-lt"/>
              <a:buAutoNum type="arabicPeriod"/>
            </a:pPr>
            <a:endParaRPr lang="da-DK" sz="1200" dirty="0">
              <a:latin typeface="Arial" panose="020B0604020202020204" pitchFamily="34" charset="0"/>
              <a:cs typeface="Arial" panose="020B0604020202020204" pitchFamily="34" charset="0"/>
            </a:endParaRPr>
          </a:p>
          <a:p>
            <a:pPr marL="457200" indent="-457200">
              <a:buFont typeface="+mj-lt"/>
              <a:buAutoNum type="arabicPeriod"/>
            </a:pPr>
            <a:r>
              <a:rPr lang="da-DK" sz="1200" dirty="0">
                <a:latin typeface="Arial" panose="020B0604020202020204" pitchFamily="34" charset="0"/>
                <a:cs typeface="Arial" panose="020B0604020202020204" pitchFamily="34" charset="0"/>
              </a:rPr>
              <a:t>Hvilken prismodel anvender du? (betal pr. gang, abonnement, fast pris, differentieret pris) = </a:t>
            </a:r>
            <a:r>
              <a:rPr lang="da-DK" sz="1200" b="1" u="sng" dirty="0">
                <a:latin typeface="Arial" panose="020B0604020202020204" pitchFamily="34" charset="0"/>
                <a:cs typeface="Arial" panose="020B0604020202020204" pitchFamily="34" charset="0"/>
              </a:rPr>
              <a:t>betal pr. gang, procentdel af beløb.</a:t>
            </a:r>
            <a:endParaRPr lang="da-DK" sz="1200" u="sng" dirty="0">
              <a:latin typeface="Arial" panose="020B0604020202020204" pitchFamily="34" charset="0"/>
              <a:cs typeface="Arial" panose="020B0604020202020204" pitchFamily="34" charset="0"/>
            </a:endParaRPr>
          </a:p>
          <a:p>
            <a:pPr marL="457200" indent="-457200">
              <a:buFont typeface="+mj-lt"/>
              <a:buAutoNum type="arabicPeriod"/>
            </a:pPr>
            <a:r>
              <a:rPr lang="da-DK" sz="1200" dirty="0">
                <a:latin typeface="Arial" panose="020B0604020202020204" pitchFamily="34" charset="0"/>
                <a:cs typeface="Arial" panose="020B0604020202020204" pitchFamily="34" charset="0"/>
              </a:rPr>
              <a:t>Hvad skal kunde betale for dit produkt? = </a:t>
            </a:r>
            <a:r>
              <a:rPr lang="da-DK" sz="1200" b="1" u="sng" dirty="0">
                <a:latin typeface="Arial" panose="020B0604020202020204" pitchFamily="34" charset="0"/>
                <a:cs typeface="Arial" panose="020B0604020202020204" pitchFamily="34" charset="0"/>
              </a:rPr>
              <a:t>beskrevet i punkt 2.</a:t>
            </a:r>
          </a:p>
          <a:p>
            <a:pPr marL="457200" indent="-457200">
              <a:buFont typeface="+mj-lt"/>
              <a:buAutoNum type="arabicPeriod"/>
            </a:pPr>
            <a:endParaRPr lang="da-DK" sz="1200" dirty="0">
              <a:latin typeface="Arial" panose="020B0604020202020204" pitchFamily="34" charset="0"/>
              <a:cs typeface="Arial" panose="020B0604020202020204" pitchFamily="34" charset="0"/>
            </a:endParaRPr>
          </a:p>
          <a:p>
            <a:pPr marL="457200" indent="-457200">
              <a:buFont typeface="+mj-lt"/>
              <a:buAutoNum type="arabicPeriod"/>
            </a:pPr>
            <a:r>
              <a:rPr lang="da-DK" sz="1200" dirty="0">
                <a:latin typeface="Arial" panose="020B0604020202020204" pitchFamily="34" charset="0"/>
                <a:cs typeface="Arial" panose="020B0604020202020204" pitchFamily="34" charset="0"/>
              </a:rPr>
              <a:t>Hvad tjener du per produkt (dækningsbidrag)? = </a:t>
            </a:r>
            <a:r>
              <a:rPr lang="da-DK" sz="1200" b="1" u="sng" dirty="0">
                <a:latin typeface="Arial" panose="020B0604020202020204" pitchFamily="34" charset="0"/>
                <a:cs typeface="Arial" panose="020B0604020202020204" pitchFamily="34" charset="0"/>
              </a:rPr>
              <a:t>0,5% af beløbet af en handel eller annoncer</a:t>
            </a:r>
          </a:p>
          <a:p>
            <a:pPr marL="457200" indent="-457200">
              <a:buFont typeface="+mj-lt"/>
              <a:buAutoNum type="arabicPeriod"/>
            </a:pPr>
            <a:endParaRPr lang="da-DK" sz="1200" dirty="0">
              <a:latin typeface="Arial" panose="020B0604020202020204" pitchFamily="34" charset="0"/>
              <a:cs typeface="Arial" panose="020B0604020202020204" pitchFamily="34" charset="0"/>
            </a:endParaRPr>
          </a:p>
          <a:p>
            <a:pPr marL="457200" indent="-457200">
              <a:buFont typeface="+mj-lt"/>
              <a:buAutoNum type="arabicPeriod"/>
            </a:pPr>
            <a:r>
              <a:rPr lang="da-DK" sz="1200" dirty="0">
                <a:latin typeface="Arial" panose="020B0604020202020204" pitchFamily="34" charset="0"/>
                <a:cs typeface="Arial" panose="020B0604020202020204" pitchFamily="34" charset="0"/>
              </a:rPr>
              <a:t>Hvor mange kunder skal du have per. måned for at nå dit mål? = </a:t>
            </a:r>
            <a:r>
              <a:rPr lang="da-DK" sz="1200" b="1" u="sng" dirty="0">
                <a:latin typeface="Arial" panose="020B0604020202020204" pitchFamily="34" charset="0"/>
                <a:cs typeface="Arial" panose="020B0604020202020204" pitchFamily="34" charset="0"/>
              </a:rPr>
              <a:t>10 kunder</a:t>
            </a:r>
          </a:p>
          <a:p>
            <a:pPr marL="457200" indent="-457200">
              <a:buFont typeface="+mj-lt"/>
              <a:buAutoNum type="arabicPeriod"/>
            </a:pPr>
            <a:r>
              <a:rPr lang="da-DK" sz="1600" dirty="0">
                <a:latin typeface="Arial" panose="020B0604020202020204" pitchFamily="34" charset="0"/>
                <a:cs typeface="Arial" panose="020B0604020202020204" pitchFamily="34" charset="0"/>
              </a:rPr>
              <a:t>Hvad koster det at producere dit produkt = </a:t>
            </a:r>
            <a:r>
              <a:rPr lang="da-DK" sz="1600" u="sng" dirty="0">
                <a:latin typeface="Arial" panose="020B0604020202020204" pitchFamily="34" charset="0"/>
                <a:cs typeface="Arial" panose="020B0604020202020204" pitchFamily="34" charset="0"/>
              </a:rPr>
              <a:t>Det koster timer, da vi selv udvikler platformen</a:t>
            </a:r>
          </a:p>
          <a:p>
            <a:endParaRPr lang="da-DK" sz="2000" dirty="0">
              <a:latin typeface="Arial" panose="020B0604020202020204" pitchFamily="34" charset="0"/>
              <a:cs typeface="Arial" panose="020B0604020202020204" pitchFamily="34" charset="0"/>
            </a:endParaRPr>
          </a:p>
        </p:txBody>
      </p:sp>
      <p:sp>
        <p:nvSpPr>
          <p:cNvPr id="3" name="Rektangel 2">
            <a:extLst>
              <a:ext uri="{FF2B5EF4-FFF2-40B4-BE49-F238E27FC236}">
                <a16:creationId xmlns:a16="http://schemas.microsoft.com/office/drawing/2014/main" id="{920E397E-8FA6-4E24-BF64-7BF1D5C13E85}"/>
              </a:ext>
            </a:extLst>
          </p:cNvPr>
          <p:cNvSpPr/>
          <p:nvPr/>
        </p:nvSpPr>
        <p:spPr>
          <a:xfrm>
            <a:off x="1446572" y="5399479"/>
            <a:ext cx="9338821" cy="400110"/>
          </a:xfrm>
          <a:prstGeom prst="rect">
            <a:avLst/>
          </a:prstGeom>
        </p:spPr>
        <p:txBody>
          <a:bodyPr wrap="square">
            <a:spAutoFit/>
          </a:bodyPr>
          <a:lstStyle/>
          <a:p>
            <a:r>
              <a:rPr lang="da-DK" sz="1000" dirty="0">
                <a:latin typeface="Arial" panose="020B0604020202020204" pitchFamily="34" charset="0"/>
                <a:cs typeface="Arial" panose="020B0604020202020204" pitchFamily="34" charset="0"/>
              </a:rPr>
              <a:t>Er svaret på spørgsmål 5 realistisk? – hvis ikke skal du genoverveje din forretningsmodel, produkt og pris samt målsætning. Regn lidt frem og tilbage og bliv klogere. Tag evt. fat i nogen (eksperter, netværk), der kan give dig input. </a:t>
            </a:r>
            <a:r>
              <a:rPr lang="da-DK" sz="1000" b="1" dirty="0">
                <a:latin typeface="Arial" panose="020B0604020202020204" pitchFamily="34" charset="0"/>
                <a:cs typeface="Arial" panose="020B0604020202020204" pitchFamily="34" charset="0"/>
              </a:rPr>
              <a:t>Husk at inddrage viden fra din markedsanalyse!     </a:t>
            </a:r>
          </a:p>
        </p:txBody>
      </p:sp>
      <p:pic>
        <p:nvPicPr>
          <p:cNvPr id="10" name="Picture 2" descr="Premium Vector | Quick tips, helpful tricks vector logo icon or symbol set  with black and yellow color and lightbulb element">
            <a:extLst>
              <a:ext uri="{FF2B5EF4-FFF2-40B4-BE49-F238E27FC236}">
                <a16:creationId xmlns:a16="http://schemas.microsoft.com/office/drawing/2014/main" id="{5D56AE89-027B-48BE-852F-B8AED7B3C85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5455" t="18527" r="27034" b="8963"/>
          <a:stretch/>
        </p:blipFill>
        <p:spPr bwMode="auto">
          <a:xfrm>
            <a:off x="645293" y="4988093"/>
            <a:ext cx="801279" cy="12228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11204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ktangel 5">
            <a:extLst>
              <a:ext uri="{FF2B5EF4-FFF2-40B4-BE49-F238E27FC236}">
                <a16:creationId xmlns:a16="http://schemas.microsoft.com/office/drawing/2014/main" id="{2327E19D-265A-804A-B19F-2DB45E2E3BD5}"/>
              </a:ext>
            </a:extLst>
          </p:cNvPr>
          <p:cNvSpPr/>
          <p:nvPr/>
        </p:nvSpPr>
        <p:spPr>
          <a:xfrm>
            <a:off x="645293" y="1563192"/>
            <a:ext cx="5289994" cy="3211812"/>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sz="2000" noProof="0" dirty="0" err="1"/>
          </a:p>
        </p:txBody>
      </p:sp>
      <p:sp>
        <p:nvSpPr>
          <p:cNvPr id="7" name="Rektangel 6">
            <a:extLst>
              <a:ext uri="{FF2B5EF4-FFF2-40B4-BE49-F238E27FC236}">
                <a16:creationId xmlns:a16="http://schemas.microsoft.com/office/drawing/2014/main" id="{A204D603-887D-1A49-9E5B-F12964F60210}"/>
              </a:ext>
            </a:extLst>
          </p:cNvPr>
          <p:cNvSpPr/>
          <p:nvPr/>
        </p:nvSpPr>
        <p:spPr>
          <a:xfrm>
            <a:off x="6151103" y="1563192"/>
            <a:ext cx="5289994" cy="3231212"/>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sz="2000" noProof="0" dirty="0" err="1"/>
          </a:p>
        </p:txBody>
      </p:sp>
      <p:sp>
        <p:nvSpPr>
          <p:cNvPr id="8" name="Tekstfelt 7">
            <a:extLst>
              <a:ext uri="{FF2B5EF4-FFF2-40B4-BE49-F238E27FC236}">
                <a16:creationId xmlns:a16="http://schemas.microsoft.com/office/drawing/2014/main" id="{2DE066A5-CE4D-B647-A128-719D88979ABF}"/>
              </a:ext>
            </a:extLst>
          </p:cNvPr>
          <p:cNvSpPr txBox="1"/>
          <p:nvPr/>
        </p:nvSpPr>
        <p:spPr>
          <a:xfrm>
            <a:off x="6237303" y="1615878"/>
            <a:ext cx="1995054" cy="307777"/>
          </a:xfrm>
          <a:prstGeom prst="rect">
            <a:avLst/>
          </a:prstGeom>
          <a:noFill/>
        </p:spPr>
        <p:txBody>
          <a:bodyPr wrap="square" lIns="0" tIns="0" rIns="0" bIns="0" rtlCol="0">
            <a:spAutoFit/>
          </a:bodyPr>
          <a:lstStyle/>
          <a:p>
            <a:r>
              <a:rPr lang="da-DK" sz="2000" dirty="0">
                <a:latin typeface="Arial" panose="020B0604020202020204" pitchFamily="34" charset="0"/>
                <a:cs typeface="Arial" panose="020B0604020202020204" pitchFamily="34" charset="0"/>
              </a:rPr>
              <a:t>Indtægtsstrømme</a:t>
            </a:r>
          </a:p>
        </p:txBody>
      </p:sp>
      <p:sp>
        <p:nvSpPr>
          <p:cNvPr id="9" name="Tekstfelt 8">
            <a:extLst>
              <a:ext uri="{FF2B5EF4-FFF2-40B4-BE49-F238E27FC236}">
                <a16:creationId xmlns:a16="http://schemas.microsoft.com/office/drawing/2014/main" id="{C08758FF-F41D-5D4E-9F13-8B05D03885EC}"/>
              </a:ext>
            </a:extLst>
          </p:cNvPr>
          <p:cNvSpPr txBox="1"/>
          <p:nvPr/>
        </p:nvSpPr>
        <p:spPr>
          <a:xfrm>
            <a:off x="747025" y="1602028"/>
            <a:ext cx="2754295" cy="307777"/>
          </a:xfrm>
          <a:prstGeom prst="rect">
            <a:avLst/>
          </a:prstGeom>
          <a:noFill/>
        </p:spPr>
        <p:txBody>
          <a:bodyPr wrap="square" lIns="0" tIns="0" rIns="0" bIns="0" rtlCol="0">
            <a:spAutoFit/>
          </a:bodyPr>
          <a:lstStyle/>
          <a:p>
            <a:r>
              <a:rPr lang="da-DK" sz="2000" dirty="0">
                <a:latin typeface="Arial" panose="020B0604020202020204" pitchFamily="34" charset="0"/>
                <a:cs typeface="Arial" panose="020B0604020202020204" pitchFamily="34" charset="0"/>
              </a:rPr>
              <a:t>Omkostningsstruktur</a:t>
            </a:r>
          </a:p>
        </p:txBody>
      </p:sp>
      <p:sp>
        <p:nvSpPr>
          <p:cNvPr id="10" name="Tekstfelt 9">
            <a:extLst>
              <a:ext uri="{FF2B5EF4-FFF2-40B4-BE49-F238E27FC236}">
                <a16:creationId xmlns:a16="http://schemas.microsoft.com/office/drawing/2014/main" id="{A17844A4-9E13-8749-B017-3EE67E70B38B}"/>
              </a:ext>
            </a:extLst>
          </p:cNvPr>
          <p:cNvSpPr txBox="1"/>
          <p:nvPr/>
        </p:nvSpPr>
        <p:spPr>
          <a:xfrm>
            <a:off x="6253930" y="2000250"/>
            <a:ext cx="4968252" cy="307777"/>
          </a:xfrm>
          <a:prstGeom prst="rect">
            <a:avLst/>
          </a:prstGeom>
          <a:noFill/>
        </p:spPr>
        <p:txBody>
          <a:bodyPr wrap="square" lIns="0" tIns="0" rIns="0" bIns="0" rtlCol="0">
            <a:spAutoFit/>
          </a:bodyPr>
          <a:lstStyle/>
          <a:p>
            <a:pPr algn="ctr"/>
            <a:r>
              <a:rPr lang="da-DK" sz="2000" dirty="0"/>
              <a:t>Reklamer-indtægt, %del af handel. </a:t>
            </a:r>
          </a:p>
        </p:txBody>
      </p:sp>
      <p:sp>
        <p:nvSpPr>
          <p:cNvPr id="11" name="Tekstfelt 10">
            <a:extLst>
              <a:ext uri="{FF2B5EF4-FFF2-40B4-BE49-F238E27FC236}">
                <a16:creationId xmlns:a16="http://schemas.microsoft.com/office/drawing/2014/main" id="{2DF677F2-4E4B-EE4D-9D91-EBB384A647BF}"/>
              </a:ext>
            </a:extLst>
          </p:cNvPr>
          <p:cNvSpPr txBox="1"/>
          <p:nvPr/>
        </p:nvSpPr>
        <p:spPr>
          <a:xfrm>
            <a:off x="780281" y="2003025"/>
            <a:ext cx="4968252" cy="738664"/>
          </a:xfrm>
          <a:prstGeom prst="rect">
            <a:avLst/>
          </a:prstGeom>
          <a:noFill/>
        </p:spPr>
        <p:txBody>
          <a:bodyPr wrap="square" lIns="0" tIns="0" rIns="0" bIns="0" rtlCol="0">
            <a:spAutoFit/>
          </a:bodyPr>
          <a:lstStyle/>
          <a:p>
            <a:pPr algn="ctr"/>
            <a:r>
              <a:rPr lang="da-DK" sz="1600" dirty="0"/>
              <a:t>Domæne, medietilladelse, reklametilladelser, Adobe-pakken, arbejdsværktøj (kamera, computer), </a:t>
            </a:r>
            <a:r>
              <a:rPr lang="da-DK" sz="1600" dirty="0" err="1"/>
              <a:t>App</a:t>
            </a:r>
            <a:r>
              <a:rPr lang="da-DK" sz="1600" dirty="0"/>
              <a:t> i </a:t>
            </a:r>
            <a:r>
              <a:rPr lang="da-DK" sz="1600" dirty="0" err="1"/>
              <a:t>appstore</a:t>
            </a:r>
            <a:r>
              <a:rPr lang="da-DK" sz="1600" dirty="0"/>
              <a:t>, Reklamer</a:t>
            </a:r>
          </a:p>
        </p:txBody>
      </p:sp>
      <p:sp>
        <p:nvSpPr>
          <p:cNvPr id="12" name="Pladsholder til indhold 2">
            <a:extLst>
              <a:ext uri="{FF2B5EF4-FFF2-40B4-BE49-F238E27FC236}">
                <a16:creationId xmlns:a16="http://schemas.microsoft.com/office/drawing/2014/main" id="{91013B0C-C8F0-AB45-8090-7D7030FE2BDF}"/>
              </a:ext>
            </a:extLst>
          </p:cNvPr>
          <p:cNvSpPr>
            <a:spLocks noGrp="1"/>
          </p:cNvSpPr>
          <p:nvPr>
            <p:ph idx="1"/>
          </p:nvPr>
        </p:nvSpPr>
        <p:spPr>
          <a:xfrm>
            <a:off x="1446572" y="5594341"/>
            <a:ext cx="10373512" cy="253127"/>
          </a:xfrm>
        </p:spPr>
        <p:txBody>
          <a:bodyPr/>
          <a:lstStyle/>
          <a:p>
            <a:pPr marL="0" indent="0">
              <a:buNone/>
            </a:pPr>
            <a:r>
              <a:rPr lang="da-DK" sz="1000" dirty="0"/>
              <a:t>Udfyld ¨byggeklodserne </a:t>
            </a:r>
            <a:r>
              <a:rPr lang="da-DK" sz="1000" dirty="0" err="1"/>
              <a:t>Cost</a:t>
            </a:r>
            <a:r>
              <a:rPr lang="da-DK" sz="1000" dirty="0"/>
              <a:t> </a:t>
            </a:r>
            <a:r>
              <a:rPr lang="da-DK" sz="1000" dirty="0" err="1"/>
              <a:t>Structure</a:t>
            </a:r>
            <a:r>
              <a:rPr lang="da-DK" sz="1000" dirty="0"/>
              <a:t> og </a:t>
            </a:r>
            <a:r>
              <a:rPr lang="da-DK" sz="1000" dirty="0" err="1"/>
              <a:t>Revenue</a:t>
            </a:r>
            <a:r>
              <a:rPr lang="da-DK" sz="1000" dirty="0"/>
              <a:t> </a:t>
            </a:r>
            <a:r>
              <a:rPr lang="da-DK" sz="1000" dirty="0" err="1"/>
              <a:t>streams</a:t>
            </a:r>
            <a:r>
              <a:rPr lang="da-DK" sz="1000" dirty="0"/>
              <a:t> i </a:t>
            </a:r>
            <a:r>
              <a:rPr lang="da-DK" sz="1000" dirty="0" err="1"/>
              <a:t>BMC’en</a:t>
            </a:r>
            <a:r>
              <a:rPr lang="da-DK" sz="1000" dirty="0"/>
              <a:t>. Den grå tekst er ”hjælpe-tekst”, så slet den når du har udfyldt byggeklodserne.</a:t>
            </a:r>
          </a:p>
        </p:txBody>
      </p:sp>
      <p:pic>
        <p:nvPicPr>
          <p:cNvPr id="16" name="Billede 15">
            <a:extLst>
              <a:ext uri="{FF2B5EF4-FFF2-40B4-BE49-F238E27FC236}">
                <a16:creationId xmlns:a16="http://schemas.microsoft.com/office/drawing/2014/main" id="{B80CEF5B-5CC7-EA42-AFD5-C03F786E46DB}"/>
              </a:ext>
            </a:extLst>
          </p:cNvPr>
          <p:cNvPicPr>
            <a:picLocks noChangeAspect="1"/>
          </p:cNvPicPr>
          <p:nvPr/>
        </p:nvPicPr>
        <p:blipFill>
          <a:blip r:embed="rId2"/>
          <a:stretch>
            <a:fillRect/>
          </a:stretch>
        </p:blipFill>
        <p:spPr>
          <a:xfrm>
            <a:off x="3099943" y="1652143"/>
            <a:ext cx="237490" cy="237490"/>
          </a:xfrm>
          <a:prstGeom prst="rect">
            <a:avLst/>
          </a:prstGeom>
        </p:spPr>
      </p:pic>
      <p:pic>
        <p:nvPicPr>
          <p:cNvPr id="17" name="Billede 16">
            <a:extLst>
              <a:ext uri="{FF2B5EF4-FFF2-40B4-BE49-F238E27FC236}">
                <a16:creationId xmlns:a16="http://schemas.microsoft.com/office/drawing/2014/main" id="{0000BB82-4AEA-3243-8D82-B7A7CC36D5DA}"/>
              </a:ext>
            </a:extLst>
          </p:cNvPr>
          <p:cNvPicPr>
            <a:picLocks noChangeAspect="1"/>
          </p:cNvPicPr>
          <p:nvPr/>
        </p:nvPicPr>
        <p:blipFill>
          <a:blip r:embed="rId3"/>
          <a:stretch>
            <a:fillRect/>
          </a:stretch>
        </p:blipFill>
        <p:spPr>
          <a:xfrm>
            <a:off x="8229219" y="1662557"/>
            <a:ext cx="293370" cy="265430"/>
          </a:xfrm>
          <a:prstGeom prst="rect">
            <a:avLst/>
          </a:prstGeom>
        </p:spPr>
      </p:pic>
      <p:pic>
        <p:nvPicPr>
          <p:cNvPr id="19" name="Picture 2" descr="Premium Vector | Quick tips, helpful tricks vector logo icon or symbol set  with black and yellow color and lightbulb element">
            <a:extLst>
              <a:ext uri="{FF2B5EF4-FFF2-40B4-BE49-F238E27FC236}">
                <a16:creationId xmlns:a16="http://schemas.microsoft.com/office/drawing/2014/main" id="{83C63118-92A5-4975-89EE-43530C9E3D8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5455" t="18527" r="27034" b="8963"/>
          <a:stretch/>
        </p:blipFill>
        <p:spPr bwMode="auto">
          <a:xfrm>
            <a:off x="645293" y="4982900"/>
            <a:ext cx="801279" cy="1222883"/>
          </a:xfrm>
          <a:prstGeom prst="rect">
            <a:avLst/>
          </a:prstGeom>
          <a:noFill/>
          <a:extLst>
            <a:ext uri="{909E8E84-426E-40DD-AFC4-6F175D3DCCD1}">
              <a14:hiddenFill xmlns:a14="http://schemas.microsoft.com/office/drawing/2010/main">
                <a:solidFill>
                  <a:srgbClr val="FFFFFF"/>
                </a:solidFill>
              </a14:hiddenFill>
            </a:ext>
          </a:extLst>
        </p:spPr>
      </p:pic>
      <p:sp>
        <p:nvSpPr>
          <p:cNvPr id="20" name="Titel 8">
            <a:extLst>
              <a:ext uri="{FF2B5EF4-FFF2-40B4-BE49-F238E27FC236}">
                <a16:creationId xmlns:a16="http://schemas.microsoft.com/office/drawing/2014/main" id="{695EB59C-E27B-48C7-A883-7CE9042A4AA2}"/>
              </a:ext>
            </a:extLst>
          </p:cNvPr>
          <p:cNvSpPr txBox="1">
            <a:spLocks/>
          </p:cNvSpPr>
          <p:nvPr/>
        </p:nvSpPr>
        <p:spPr>
          <a:xfrm>
            <a:off x="645293" y="647024"/>
            <a:ext cx="9365973" cy="725266"/>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r>
              <a:rPr lang="da-DK" b="1" dirty="0">
                <a:latin typeface="Arial" panose="020B0604020202020204" pitchFamily="34" charset="0"/>
                <a:cs typeface="Arial" panose="020B0604020202020204" pitchFamily="34" charset="0"/>
              </a:rPr>
              <a:t>Mission 7</a:t>
            </a:r>
            <a:r>
              <a:rPr lang="da-DK" dirty="0">
                <a:latin typeface="Arial" panose="020B0604020202020204" pitchFamily="34" charset="0"/>
                <a:cs typeface="Arial" panose="020B0604020202020204" pitchFamily="34" charset="0"/>
              </a:rPr>
              <a:t> Økonomi</a:t>
            </a:r>
          </a:p>
        </p:txBody>
      </p:sp>
    </p:spTree>
    <p:extLst>
      <p:ext uri="{BB962C8B-B14F-4D97-AF65-F5344CB8AC3E}">
        <p14:creationId xmlns:p14="http://schemas.microsoft.com/office/powerpoint/2010/main" val="39346217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el 8">
            <a:extLst>
              <a:ext uri="{FF2B5EF4-FFF2-40B4-BE49-F238E27FC236}">
                <a16:creationId xmlns:a16="http://schemas.microsoft.com/office/drawing/2014/main" id="{CA4C6C31-9F1C-4D96-9E4C-119EDECA0553}"/>
              </a:ext>
            </a:extLst>
          </p:cNvPr>
          <p:cNvSpPr txBox="1">
            <a:spLocks/>
          </p:cNvSpPr>
          <p:nvPr/>
        </p:nvSpPr>
        <p:spPr>
          <a:xfrm>
            <a:off x="645293" y="647024"/>
            <a:ext cx="8197049" cy="826640"/>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r>
              <a:rPr lang="da-DK" b="1" dirty="0">
                <a:latin typeface="Arial" panose="020B0604020202020204" pitchFamily="34" charset="0"/>
                <a:cs typeface="Arial" panose="020B0604020202020204" pitchFamily="34" charset="0"/>
              </a:rPr>
              <a:t>Mission 8</a:t>
            </a:r>
            <a:r>
              <a:rPr lang="da-DK" dirty="0">
                <a:latin typeface="Arial" panose="020B0604020202020204" pitchFamily="34" charset="0"/>
                <a:cs typeface="Arial" panose="020B0604020202020204" pitchFamily="34" charset="0"/>
              </a:rPr>
              <a:t> Byg din prototype eller MVP</a:t>
            </a:r>
          </a:p>
        </p:txBody>
      </p:sp>
      <p:sp>
        <p:nvSpPr>
          <p:cNvPr id="6" name="Pladsholder til indhold 2">
            <a:extLst>
              <a:ext uri="{FF2B5EF4-FFF2-40B4-BE49-F238E27FC236}">
                <a16:creationId xmlns:a16="http://schemas.microsoft.com/office/drawing/2014/main" id="{CE45FDF0-8109-EF4F-8DE4-9D52D228C7C6}"/>
              </a:ext>
            </a:extLst>
          </p:cNvPr>
          <p:cNvSpPr>
            <a:spLocks noGrp="1"/>
          </p:cNvSpPr>
          <p:nvPr>
            <p:ph idx="1"/>
          </p:nvPr>
        </p:nvSpPr>
        <p:spPr>
          <a:xfrm>
            <a:off x="1534495" y="5423853"/>
            <a:ext cx="10373512" cy="373209"/>
          </a:xfrm>
        </p:spPr>
        <p:txBody>
          <a:bodyPr/>
          <a:lstStyle/>
          <a:p>
            <a:pPr marL="0" indent="0">
              <a:lnSpc>
                <a:spcPct val="100000"/>
              </a:lnSpc>
              <a:spcBef>
                <a:spcPts val="0"/>
              </a:spcBef>
              <a:buNone/>
            </a:pPr>
            <a:r>
              <a:rPr lang="da-DK" sz="1000" dirty="0"/>
              <a:t>Byg din prototype eller MVP, tag et billede og sæt ind her – få inspiration og tips til hvordan, via link under videoen i mission 8.</a:t>
            </a:r>
          </a:p>
          <a:p>
            <a:pPr marL="0" indent="0">
              <a:lnSpc>
                <a:spcPct val="100000"/>
              </a:lnSpc>
              <a:spcBef>
                <a:spcPts val="0"/>
              </a:spcBef>
              <a:buNone/>
            </a:pPr>
            <a:r>
              <a:rPr lang="da-DK" sz="1000" dirty="0"/>
              <a:t>Bemærk: I mission 10 skal du teste din prototype eller MVP af. </a:t>
            </a:r>
          </a:p>
        </p:txBody>
      </p:sp>
      <p:pic>
        <p:nvPicPr>
          <p:cNvPr id="7" name="Picture 2" descr="Premium Vector | Quick tips, helpful tricks vector logo icon or symbol set  with black and yellow color and lightbulb element">
            <a:extLst>
              <a:ext uri="{FF2B5EF4-FFF2-40B4-BE49-F238E27FC236}">
                <a16:creationId xmlns:a16="http://schemas.microsoft.com/office/drawing/2014/main" id="{47B9E53F-B110-49BC-8473-C08B4EA97E5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5455" t="18527" r="27034" b="8963"/>
          <a:stretch/>
        </p:blipFill>
        <p:spPr bwMode="auto">
          <a:xfrm>
            <a:off x="645293" y="4988093"/>
            <a:ext cx="801279" cy="1222883"/>
          </a:xfrm>
          <a:prstGeom prst="rect">
            <a:avLst/>
          </a:prstGeom>
          <a:noFill/>
          <a:extLst>
            <a:ext uri="{909E8E84-426E-40DD-AFC4-6F175D3DCCD1}">
              <a14:hiddenFill xmlns:a14="http://schemas.microsoft.com/office/drawing/2010/main">
                <a:solidFill>
                  <a:srgbClr val="FFFFFF"/>
                </a:solidFill>
              </a14:hiddenFill>
            </a:ext>
          </a:extLst>
        </p:spPr>
      </p:pic>
      <p:sp>
        <p:nvSpPr>
          <p:cNvPr id="8" name="Tekstfelt 7">
            <a:extLst>
              <a:ext uri="{FF2B5EF4-FFF2-40B4-BE49-F238E27FC236}">
                <a16:creationId xmlns:a16="http://schemas.microsoft.com/office/drawing/2014/main" id="{C5102689-4E52-A24B-B5E4-784D60B357C7}"/>
              </a:ext>
            </a:extLst>
          </p:cNvPr>
          <p:cNvSpPr txBox="1"/>
          <p:nvPr/>
        </p:nvSpPr>
        <p:spPr>
          <a:xfrm>
            <a:off x="820615" y="1664677"/>
            <a:ext cx="8561639" cy="1846659"/>
          </a:xfrm>
          <a:prstGeom prst="rect">
            <a:avLst/>
          </a:prstGeom>
          <a:noFill/>
        </p:spPr>
        <p:txBody>
          <a:bodyPr wrap="none" lIns="0" tIns="0" rIns="0" bIns="0" rtlCol="0" anchor="t">
            <a:spAutoFit/>
          </a:bodyPr>
          <a:lstStyle/>
          <a:p>
            <a:r>
              <a:rPr lang="da-DK" sz="2000" dirty="0"/>
              <a:t>Vores prototype er en platform som skal programmeres og kodes.</a:t>
            </a:r>
          </a:p>
          <a:p>
            <a:endParaRPr lang="da-DK" sz="2000" dirty="0"/>
          </a:p>
          <a:p>
            <a:endParaRPr lang="da-DK" sz="2000" dirty="0"/>
          </a:p>
          <a:p>
            <a:r>
              <a:rPr lang="da-DK" sz="2000" dirty="0"/>
              <a:t>Link til XD herunder:</a:t>
            </a:r>
            <a:endParaRPr lang="da-DK" sz="2000" dirty="0">
              <a:ea typeface="+mn-lt"/>
              <a:cs typeface="+mn-lt"/>
            </a:endParaRPr>
          </a:p>
          <a:p>
            <a:r>
              <a:rPr lang="da-DK" sz="2000" dirty="0">
                <a:ea typeface="+mn-lt"/>
                <a:cs typeface="+mn-lt"/>
              </a:rPr>
              <a:t>https://xd.adobe.com/view/dbcaf99d-b5b2-4ae0-b022-913bc1db1475-8e99/</a:t>
            </a:r>
            <a:endParaRPr lang="da-DK" dirty="0"/>
          </a:p>
          <a:p>
            <a:endParaRPr lang="da-DK" sz="2000" dirty="0"/>
          </a:p>
        </p:txBody>
      </p:sp>
      <p:pic>
        <p:nvPicPr>
          <p:cNvPr id="4" name="Billede 3">
            <a:extLst>
              <a:ext uri="{FF2B5EF4-FFF2-40B4-BE49-F238E27FC236}">
                <a16:creationId xmlns:a16="http://schemas.microsoft.com/office/drawing/2014/main" id="{82C23262-6EB5-5945-9B43-BF935D0317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26861" y="1441400"/>
            <a:ext cx="2219846" cy="3975199"/>
          </a:xfrm>
          <a:prstGeom prst="rect">
            <a:avLst/>
          </a:prstGeom>
        </p:spPr>
      </p:pic>
    </p:spTree>
    <p:extLst>
      <p:ext uri="{BB962C8B-B14F-4D97-AF65-F5344CB8AC3E}">
        <p14:creationId xmlns:p14="http://schemas.microsoft.com/office/powerpoint/2010/main" val="17776607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el 8">
            <a:extLst>
              <a:ext uri="{FF2B5EF4-FFF2-40B4-BE49-F238E27FC236}">
                <a16:creationId xmlns:a16="http://schemas.microsoft.com/office/drawing/2014/main" id="{CA4C6C31-9F1C-4D96-9E4C-119EDECA0553}"/>
              </a:ext>
            </a:extLst>
          </p:cNvPr>
          <p:cNvSpPr txBox="1">
            <a:spLocks/>
          </p:cNvSpPr>
          <p:nvPr/>
        </p:nvSpPr>
        <p:spPr>
          <a:xfrm>
            <a:off x="645293" y="647024"/>
            <a:ext cx="8197049" cy="826640"/>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r>
              <a:rPr lang="da-DK" b="1" dirty="0">
                <a:latin typeface="Arial" panose="020B0604020202020204" pitchFamily="34" charset="0"/>
                <a:cs typeface="Arial" panose="020B0604020202020204" pitchFamily="34" charset="0"/>
              </a:rPr>
              <a:t>Mission 9</a:t>
            </a:r>
            <a:r>
              <a:rPr lang="da-DK" dirty="0">
                <a:latin typeface="Arial" panose="020B0604020202020204" pitchFamily="34" charset="0"/>
                <a:cs typeface="Arial" panose="020B0604020202020204" pitchFamily="34" charset="0"/>
              </a:rPr>
              <a:t> Tro på dig selv - Målsætning</a:t>
            </a:r>
          </a:p>
        </p:txBody>
      </p:sp>
      <p:pic>
        <p:nvPicPr>
          <p:cNvPr id="10" name="Grafik 9" descr="Mål">
            <a:extLst>
              <a:ext uri="{FF2B5EF4-FFF2-40B4-BE49-F238E27FC236}">
                <a16:creationId xmlns:a16="http://schemas.microsoft.com/office/drawing/2014/main" id="{79E6CD6B-261E-3A4E-99D9-42C1265B0D06}"/>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2756" y="5348307"/>
            <a:ext cx="546076" cy="546076"/>
          </a:xfrm>
          <a:prstGeom prst="rect">
            <a:avLst/>
          </a:prstGeom>
        </p:spPr>
      </p:pic>
      <p:sp>
        <p:nvSpPr>
          <p:cNvPr id="11" name="Pladsholder til indhold 2">
            <a:extLst>
              <a:ext uri="{FF2B5EF4-FFF2-40B4-BE49-F238E27FC236}">
                <a16:creationId xmlns:a16="http://schemas.microsoft.com/office/drawing/2014/main" id="{4F08EF43-B523-AE4C-80EB-F8DC4D45B682}"/>
              </a:ext>
            </a:extLst>
          </p:cNvPr>
          <p:cNvSpPr>
            <a:spLocks noGrp="1"/>
          </p:cNvSpPr>
          <p:nvPr>
            <p:ph idx="1"/>
          </p:nvPr>
        </p:nvSpPr>
        <p:spPr>
          <a:xfrm>
            <a:off x="1559109" y="5472970"/>
            <a:ext cx="10373512" cy="507952"/>
          </a:xfrm>
        </p:spPr>
        <p:txBody>
          <a:bodyPr/>
          <a:lstStyle/>
          <a:p>
            <a:pPr marL="0" indent="0">
              <a:buNone/>
            </a:pPr>
            <a:r>
              <a:rPr lang="da-DK" sz="1000" dirty="0"/>
              <a:t>For at kunne fokusere din energi på opgaver der giver mening for dig og styrker din motivation, skal du have nogle klare og tydelige mål. </a:t>
            </a:r>
          </a:p>
          <a:p>
            <a:pPr marL="0" indent="0">
              <a:buNone/>
            </a:pPr>
            <a:r>
              <a:rPr lang="da-DK" sz="1000" dirty="0"/>
              <a:t>Formuler dine 3 mål efter </a:t>
            </a:r>
            <a:r>
              <a:rPr lang="da-DK" sz="1000" dirty="0">
                <a:hlinkClick r:id="rId4"/>
              </a:rPr>
              <a:t>SMART modellen</a:t>
            </a:r>
            <a:r>
              <a:rPr lang="da-DK" sz="1000" dirty="0"/>
              <a:t>.</a:t>
            </a:r>
          </a:p>
        </p:txBody>
      </p:sp>
      <p:graphicFrame>
        <p:nvGraphicFramePr>
          <p:cNvPr id="2" name="Tabel 1">
            <a:extLst>
              <a:ext uri="{FF2B5EF4-FFF2-40B4-BE49-F238E27FC236}">
                <a16:creationId xmlns:a16="http://schemas.microsoft.com/office/drawing/2014/main" id="{03054147-0B53-4F25-8187-17F360FE4038}"/>
              </a:ext>
            </a:extLst>
          </p:cNvPr>
          <p:cNvGraphicFramePr>
            <a:graphicFrameLocks noGrp="1"/>
          </p:cNvGraphicFramePr>
          <p:nvPr>
            <p:extLst>
              <p:ext uri="{D42A27DB-BD31-4B8C-83A1-F6EECF244321}">
                <p14:modId xmlns:p14="http://schemas.microsoft.com/office/powerpoint/2010/main" val="129678338"/>
              </p:ext>
            </p:extLst>
          </p:nvPr>
        </p:nvGraphicFramePr>
        <p:xfrm>
          <a:off x="645293" y="1641596"/>
          <a:ext cx="10901414" cy="1508760"/>
        </p:xfrm>
        <a:graphic>
          <a:graphicData uri="http://schemas.openxmlformats.org/drawingml/2006/table">
            <a:tbl>
              <a:tblPr firstRow="1" bandRow="1">
                <a:tableStyleId>{46F890A9-2807-4EBB-B81D-B2AA78EC7F39}</a:tableStyleId>
              </a:tblPr>
              <a:tblGrid>
                <a:gridCol w="714584">
                  <a:extLst>
                    <a:ext uri="{9D8B030D-6E8A-4147-A177-3AD203B41FA5}">
                      <a16:colId xmlns:a16="http://schemas.microsoft.com/office/drawing/2014/main" val="2700316922"/>
                    </a:ext>
                  </a:extLst>
                </a:gridCol>
                <a:gridCol w="10186830">
                  <a:extLst>
                    <a:ext uri="{9D8B030D-6E8A-4147-A177-3AD203B41FA5}">
                      <a16:colId xmlns:a16="http://schemas.microsoft.com/office/drawing/2014/main" val="905854227"/>
                    </a:ext>
                  </a:extLst>
                </a:gridCol>
              </a:tblGrid>
              <a:tr h="437070">
                <a:tc>
                  <a:txBody>
                    <a:bodyPr/>
                    <a:lstStyle/>
                    <a:p>
                      <a:r>
                        <a:rPr lang="da-DK" sz="1200" b="1" dirty="0">
                          <a:solidFill>
                            <a:schemeClr val="tx1"/>
                          </a:solidFill>
                        </a:rPr>
                        <a:t>MÅL 1:</a:t>
                      </a:r>
                      <a:endParaRPr lang="da-DK" sz="1200" b="1" dirty="0">
                        <a:solidFill>
                          <a:schemeClr val="tx1"/>
                        </a:solidFill>
                        <a:latin typeface="Arial" panose="020B0604020202020204" pitchFamily="34" charset="0"/>
                        <a:cs typeface="Arial" panose="020B0604020202020204" pitchFamily="34"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da-DK" sz="900" dirty="0"/>
                    </a:p>
                    <a:p>
                      <a:r>
                        <a:rPr lang="da-DK" sz="900" dirty="0">
                          <a:solidFill>
                            <a:schemeClr val="tx1"/>
                          </a:solidFill>
                        </a:rPr>
                        <a:t>Få programmeret en </a:t>
                      </a:r>
                      <a:r>
                        <a:rPr lang="da-DK" sz="900" dirty="0" err="1">
                          <a:solidFill>
                            <a:schemeClr val="tx1"/>
                          </a:solidFill>
                        </a:rPr>
                        <a:t>app</a:t>
                      </a:r>
                      <a:r>
                        <a:rPr lang="da-DK" sz="900" dirty="0">
                          <a:solidFill>
                            <a:schemeClr val="tx1"/>
                          </a:solidFill>
                        </a:rPr>
                        <a:t>, hjemmeside og lign. så platformen kommer til livs.</a:t>
                      </a:r>
                    </a:p>
                    <a:p>
                      <a:endParaRPr lang="da-DK" sz="9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031175168"/>
                  </a:ext>
                </a:extLst>
              </a:tr>
              <a:tr h="43707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a-DK" sz="1200" b="1" dirty="0">
                          <a:solidFill>
                            <a:schemeClr val="tx1"/>
                          </a:solidFill>
                        </a:rPr>
                        <a:t>MÅL 2:</a:t>
                      </a:r>
                      <a:endParaRPr lang="da-DK" sz="1200" b="1" dirty="0">
                        <a:solidFill>
                          <a:schemeClr val="tx1"/>
                        </a:solidFill>
                        <a:latin typeface="Arial" panose="020B0604020202020204" pitchFamily="34" charset="0"/>
                        <a:cs typeface="Arial" panose="020B0604020202020204" pitchFamily="34"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da-DK" sz="900" dirty="0"/>
                    </a:p>
                    <a:p>
                      <a:r>
                        <a:rPr lang="da-DK" sz="900" dirty="0"/>
                        <a:t>Få en stabil base af brugere om det så er 2 eller 10 eller 100.</a:t>
                      </a:r>
                    </a:p>
                    <a:p>
                      <a:endParaRPr lang="da-DK" sz="9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325952531"/>
                  </a:ext>
                </a:extLst>
              </a:tr>
              <a:tr h="43707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a-DK" sz="1200" b="1" dirty="0">
                          <a:solidFill>
                            <a:schemeClr val="tx1"/>
                          </a:solidFill>
                        </a:rPr>
                        <a:t>MÅL 3:</a:t>
                      </a:r>
                      <a:endParaRPr lang="da-DK" sz="1200" b="1" dirty="0">
                        <a:solidFill>
                          <a:schemeClr val="tx1"/>
                        </a:solidFill>
                        <a:latin typeface="Arial" panose="020B0604020202020204" pitchFamily="34" charset="0"/>
                        <a:cs typeface="Arial" panose="020B0604020202020204" pitchFamily="34"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da-DK" sz="900" dirty="0"/>
                        <a:t>Få platformen anerkendt og ud på de sociale medier, få det ud i verden.</a:t>
                      </a:r>
                    </a:p>
                    <a:p>
                      <a:endParaRPr lang="da-DK" sz="900" dirty="0"/>
                    </a:p>
                    <a:p>
                      <a:endParaRPr lang="da-DK" sz="9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729826311"/>
                  </a:ext>
                </a:extLst>
              </a:tr>
            </a:tbl>
          </a:graphicData>
        </a:graphic>
      </p:graphicFrame>
      <p:pic>
        <p:nvPicPr>
          <p:cNvPr id="12" name="Picture 2" descr="Premium Vector | Quick tips, helpful tricks vector logo icon or symbol set  with black and yellow color and lightbulb element">
            <a:extLst>
              <a:ext uri="{FF2B5EF4-FFF2-40B4-BE49-F238E27FC236}">
                <a16:creationId xmlns:a16="http://schemas.microsoft.com/office/drawing/2014/main" id="{7ED7EE08-5563-4F11-AD53-1D44638A67A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5455" t="18527" r="27034" b="8963"/>
          <a:stretch/>
        </p:blipFill>
        <p:spPr bwMode="auto">
          <a:xfrm>
            <a:off x="645293" y="4988093"/>
            <a:ext cx="801279" cy="12228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32441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el 8">
            <a:extLst>
              <a:ext uri="{FF2B5EF4-FFF2-40B4-BE49-F238E27FC236}">
                <a16:creationId xmlns:a16="http://schemas.microsoft.com/office/drawing/2014/main" id="{CA4C6C31-9F1C-4D96-9E4C-119EDECA0553}"/>
              </a:ext>
            </a:extLst>
          </p:cNvPr>
          <p:cNvSpPr txBox="1">
            <a:spLocks/>
          </p:cNvSpPr>
          <p:nvPr/>
        </p:nvSpPr>
        <p:spPr>
          <a:xfrm>
            <a:off x="645293" y="647024"/>
            <a:ext cx="8197049" cy="826640"/>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r>
              <a:rPr lang="da-DK" b="1" dirty="0">
                <a:latin typeface="Arial" panose="020B0604020202020204" pitchFamily="34" charset="0"/>
                <a:cs typeface="Arial" panose="020B0604020202020204" pitchFamily="34" charset="0"/>
              </a:rPr>
              <a:t>Mission 10</a:t>
            </a:r>
            <a:r>
              <a:rPr lang="da-DK" dirty="0">
                <a:latin typeface="Arial" panose="020B0604020202020204" pitchFamily="34" charset="0"/>
                <a:cs typeface="Arial" panose="020B0604020202020204" pitchFamily="34" charset="0"/>
              </a:rPr>
              <a:t> Test af koncept - feedback </a:t>
            </a:r>
          </a:p>
        </p:txBody>
      </p:sp>
      <p:sp>
        <p:nvSpPr>
          <p:cNvPr id="6" name="Pladsholder til indhold 2">
            <a:extLst>
              <a:ext uri="{FF2B5EF4-FFF2-40B4-BE49-F238E27FC236}">
                <a16:creationId xmlns:a16="http://schemas.microsoft.com/office/drawing/2014/main" id="{00111CEF-A291-46F5-8DEC-F17893FF96DD}"/>
              </a:ext>
            </a:extLst>
          </p:cNvPr>
          <p:cNvSpPr>
            <a:spLocks noGrp="1"/>
          </p:cNvSpPr>
          <p:nvPr>
            <p:ph idx="1"/>
          </p:nvPr>
        </p:nvSpPr>
        <p:spPr>
          <a:xfrm>
            <a:off x="1481096" y="5203265"/>
            <a:ext cx="10373512" cy="792538"/>
          </a:xfrm>
        </p:spPr>
        <p:txBody>
          <a:bodyPr>
            <a:noAutofit/>
          </a:bodyPr>
          <a:lstStyle/>
          <a:p>
            <a:pPr marL="0" indent="0">
              <a:lnSpc>
                <a:spcPct val="100000"/>
              </a:lnSpc>
              <a:spcBef>
                <a:spcPts val="0"/>
              </a:spcBef>
              <a:buNone/>
            </a:pPr>
            <a:r>
              <a:rPr lang="da-DK" sz="900" dirty="0"/>
              <a:t>Præsenter din ide og koncept </a:t>
            </a:r>
            <a:r>
              <a:rPr lang="da-DK" sz="900" u="sng" dirty="0"/>
              <a:t>inkl. prototype </a:t>
            </a:r>
            <a:r>
              <a:rPr lang="da-DK" sz="900" dirty="0"/>
              <a:t>for minimum 5 i din målgruppe.</a:t>
            </a:r>
          </a:p>
          <a:p>
            <a:pPr lvl="1">
              <a:lnSpc>
                <a:spcPct val="100000"/>
              </a:lnSpc>
              <a:spcBef>
                <a:spcPts val="0"/>
              </a:spcBef>
            </a:pPr>
            <a:r>
              <a:rPr lang="da-DK" sz="900" dirty="0"/>
              <a:t>Noter relevant info som navn, stilling mv.</a:t>
            </a:r>
          </a:p>
          <a:p>
            <a:pPr lvl="1">
              <a:lnSpc>
                <a:spcPct val="100000"/>
              </a:lnSpc>
              <a:spcBef>
                <a:spcPts val="0"/>
              </a:spcBef>
            </a:pPr>
            <a:r>
              <a:rPr lang="da-DK" sz="900" dirty="0"/>
              <a:t>Under hver person noteres vigtig feedback du får på konceptet / indsigter / interesse for at høre mere, når produkter er klar.</a:t>
            </a:r>
          </a:p>
          <a:p>
            <a:pPr lvl="1">
              <a:lnSpc>
                <a:spcPct val="100000"/>
              </a:lnSpc>
              <a:spcBef>
                <a:spcPts val="0"/>
              </a:spcBef>
            </a:pPr>
            <a:r>
              <a:rPr lang="da-DK" sz="900" b="1" dirty="0"/>
              <a:t>HUSK</a:t>
            </a:r>
            <a:r>
              <a:rPr lang="da-DK" sz="900" dirty="0"/>
              <a:t> - brug den læring og feedback du får til at tilrette dit produkt og koncept. Husk at teste igen, før du går videre til mission 11.  </a:t>
            </a:r>
          </a:p>
          <a:p>
            <a:pPr marL="0" indent="0">
              <a:lnSpc>
                <a:spcPct val="100000"/>
              </a:lnSpc>
              <a:spcBef>
                <a:spcPts val="0"/>
              </a:spcBef>
              <a:buNone/>
            </a:pPr>
            <a:r>
              <a:rPr lang="da-DK" sz="900" dirty="0"/>
              <a:t>Du må gerne indsætte ekstra slides, hvis du har behov for det.   </a:t>
            </a:r>
          </a:p>
        </p:txBody>
      </p:sp>
      <p:graphicFrame>
        <p:nvGraphicFramePr>
          <p:cNvPr id="2" name="Tabel 1">
            <a:extLst>
              <a:ext uri="{FF2B5EF4-FFF2-40B4-BE49-F238E27FC236}">
                <a16:creationId xmlns:a16="http://schemas.microsoft.com/office/drawing/2014/main" id="{15E8A00A-9D52-4C53-96EC-64F2CF764B20}"/>
              </a:ext>
            </a:extLst>
          </p:cNvPr>
          <p:cNvGraphicFramePr>
            <a:graphicFrameLocks noGrp="1"/>
          </p:cNvGraphicFramePr>
          <p:nvPr>
            <p:extLst>
              <p:ext uri="{D42A27DB-BD31-4B8C-83A1-F6EECF244321}">
                <p14:modId xmlns:p14="http://schemas.microsoft.com/office/powerpoint/2010/main" val="2925739656"/>
              </p:ext>
            </p:extLst>
          </p:nvPr>
        </p:nvGraphicFramePr>
        <p:xfrm>
          <a:off x="679817" y="1558651"/>
          <a:ext cx="10868018" cy="2230926"/>
        </p:xfrm>
        <a:graphic>
          <a:graphicData uri="http://schemas.openxmlformats.org/drawingml/2006/table">
            <a:tbl>
              <a:tblPr firstRow="1" bandRow="1">
                <a:tableStyleId>{5C22544A-7EE6-4342-B048-85BDC9FD1C3A}</a:tableStyleId>
              </a:tblPr>
              <a:tblGrid>
                <a:gridCol w="2948037">
                  <a:extLst>
                    <a:ext uri="{9D8B030D-6E8A-4147-A177-3AD203B41FA5}">
                      <a16:colId xmlns:a16="http://schemas.microsoft.com/office/drawing/2014/main" val="423183230"/>
                    </a:ext>
                  </a:extLst>
                </a:gridCol>
                <a:gridCol w="5281353">
                  <a:extLst>
                    <a:ext uri="{9D8B030D-6E8A-4147-A177-3AD203B41FA5}">
                      <a16:colId xmlns:a16="http://schemas.microsoft.com/office/drawing/2014/main" val="1869475414"/>
                    </a:ext>
                  </a:extLst>
                </a:gridCol>
                <a:gridCol w="2638628">
                  <a:extLst>
                    <a:ext uri="{9D8B030D-6E8A-4147-A177-3AD203B41FA5}">
                      <a16:colId xmlns:a16="http://schemas.microsoft.com/office/drawing/2014/main" val="966515748"/>
                    </a:ext>
                  </a:extLst>
                </a:gridCol>
              </a:tblGrid>
              <a:tr h="371821">
                <a:tc>
                  <a:txBody>
                    <a:bodyPr/>
                    <a:lstStyle/>
                    <a:p>
                      <a:r>
                        <a:rPr lang="da-DK" sz="1200" b="1" dirty="0">
                          <a:solidFill>
                            <a:schemeClr val="tx1"/>
                          </a:solidFill>
                          <a:latin typeface="Arial" panose="020B0604020202020204" pitchFamily="34" charset="0"/>
                          <a:cs typeface="Arial" panose="020B0604020202020204" pitchFamily="34" charset="0"/>
                        </a:rPr>
                        <a:t>Person (navn, firma og kontaktdata)</a:t>
                      </a:r>
                    </a:p>
                  </a:txBody>
                  <a:tcPr>
                    <a:solidFill>
                      <a:schemeClr val="bg1">
                        <a:lumMod val="95000"/>
                      </a:schemeClr>
                    </a:solidFill>
                  </a:tcPr>
                </a:tc>
                <a:tc>
                  <a:txBody>
                    <a:bodyPr/>
                    <a:lstStyle/>
                    <a:p>
                      <a:r>
                        <a:rPr lang="da-DK" sz="1200" b="1" dirty="0">
                          <a:solidFill>
                            <a:schemeClr val="tx1"/>
                          </a:solidFill>
                          <a:latin typeface="Arial" panose="020B0604020202020204" pitchFamily="34" charset="0"/>
                          <a:cs typeface="Arial" panose="020B0604020202020204" pitchFamily="34" charset="0"/>
                        </a:rPr>
                        <a:t>Input og feedback</a:t>
                      </a:r>
                    </a:p>
                  </a:txBody>
                  <a:tcPr>
                    <a:solidFill>
                      <a:schemeClr val="bg1">
                        <a:lumMod val="95000"/>
                      </a:schemeClr>
                    </a:solidFill>
                  </a:tcPr>
                </a:tc>
                <a:tc>
                  <a:txBody>
                    <a:bodyPr/>
                    <a:lstStyle/>
                    <a:p>
                      <a:r>
                        <a:rPr lang="da-DK" sz="1200" b="1" dirty="0">
                          <a:solidFill>
                            <a:schemeClr val="tx1"/>
                          </a:solidFill>
                          <a:latin typeface="Arial" panose="020B0604020202020204" pitchFamily="34" charset="0"/>
                          <a:cs typeface="Arial" panose="020B0604020202020204" pitchFamily="34" charset="0"/>
                        </a:rPr>
                        <a:t>Mødes igen / opfølgning?</a:t>
                      </a:r>
                    </a:p>
                  </a:txBody>
                  <a:tcPr>
                    <a:solidFill>
                      <a:schemeClr val="bg1">
                        <a:lumMod val="95000"/>
                      </a:schemeClr>
                    </a:solidFill>
                  </a:tcPr>
                </a:tc>
                <a:extLst>
                  <a:ext uri="{0D108BD9-81ED-4DB2-BD59-A6C34878D82A}">
                    <a16:rowId xmlns:a16="http://schemas.microsoft.com/office/drawing/2014/main" val="303042646"/>
                  </a:ext>
                </a:extLst>
              </a:tr>
              <a:tr h="371821">
                <a:tc>
                  <a:txBody>
                    <a:bodyPr/>
                    <a:lstStyle/>
                    <a:p>
                      <a:r>
                        <a:rPr lang="da-DK" sz="1200" dirty="0">
                          <a:latin typeface="Arial" panose="020B0604020202020204" pitchFamily="34" charset="0"/>
                          <a:cs typeface="Arial" panose="020B0604020202020204" pitchFamily="34" charset="0"/>
                        </a:rPr>
                        <a:t>1.  David Hald, 43 år, Angel Investor</a:t>
                      </a:r>
                    </a:p>
                  </a:txBody>
                  <a:tcPr>
                    <a:solidFill>
                      <a:schemeClr val="bg1">
                        <a:lumMod val="95000"/>
                      </a:schemeClr>
                    </a:solidFill>
                  </a:tcPr>
                </a:tc>
                <a:tc>
                  <a:txBody>
                    <a:bodyPr/>
                    <a:lstStyle/>
                    <a:p>
                      <a:r>
                        <a:rPr lang="da-DK" sz="1200" dirty="0">
                          <a:latin typeface="Arial" panose="020B0604020202020204" pitchFamily="34" charset="0"/>
                          <a:cs typeface="Arial" panose="020B0604020202020204" pitchFamily="34" charset="0"/>
                        </a:rPr>
                        <a:t>Feedback fået ud fra en </a:t>
                      </a:r>
                      <a:r>
                        <a:rPr lang="da-DK" sz="1200" dirty="0" err="1">
                          <a:latin typeface="Arial" panose="020B0604020202020204" pitchFamily="34" charset="0"/>
                          <a:cs typeface="Arial" panose="020B0604020202020204" pitchFamily="34" charset="0"/>
                        </a:rPr>
                        <a:t>Think</a:t>
                      </a:r>
                      <a:r>
                        <a:rPr lang="da-DK" sz="1200" dirty="0">
                          <a:latin typeface="Arial" panose="020B0604020202020204" pitchFamily="34" charset="0"/>
                          <a:cs typeface="Arial" panose="020B0604020202020204" pitchFamily="34" charset="0"/>
                        </a:rPr>
                        <a:t> Out </a:t>
                      </a:r>
                      <a:r>
                        <a:rPr lang="da-DK" sz="1200" dirty="0" err="1">
                          <a:latin typeface="Arial" panose="020B0604020202020204" pitchFamily="34" charset="0"/>
                          <a:cs typeface="Arial" panose="020B0604020202020204" pitchFamily="34" charset="0"/>
                        </a:rPr>
                        <a:t>Loud</a:t>
                      </a:r>
                      <a:r>
                        <a:rPr lang="da-DK" sz="1200" dirty="0">
                          <a:latin typeface="Arial" panose="020B0604020202020204" pitchFamily="34" charset="0"/>
                          <a:cs typeface="Arial" panose="020B0604020202020204" pitchFamily="34" charset="0"/>
                        </a:rPr>
                        <a:t> test</a:t>
                      </a:r>
                    </a:p>
                  </a:txBody>
                  <a:tcPr>
                    <a:solidFill>
                      <a:schemeClr val="bg1">
                        <a:lumMod val="95000"/>
                      </a:schemeClr>
                    </a:solidFill>
                  </a:tcPr>
                </a:tc>
                <a:tc>
                  <a:txBody>
                    <a:bodyPr/>
                    <a:lstStyle/>
                    <a:p>
                      <a:endParaRPr lang="da-DK" sz="1200">
                        <a:latin typeface="Arial" panose="020B0604020202020204" pitchFamily="34" charset="0"/>
                        <a:cs typeface="Arial" panose="020B0604020202020204" pitchFamily="34" charset="0"/>
                      </a:endParaRPr>
                    </a:p>
                  </a:txBody>
                  <a:tcPr>
                    <a:solidFill>
                      <a:schemeClr val="bg1">
                        <a:lumMod val="95000"/>
                      </a:schemeClr>
                    </a:solidFill>
                  </a:tcPr>
                </a:tc>
                <a:extLst>
                  <a:ext uri="{0D108BD9-81ED-4DB2-BD59-A6C34878D82A}">
                    <a16:rowId xmlns:a16="http://schemas.microsoft.com/office/drawing/2014/main" val="421153592"/>
                  </a:ext>
                </a:extLst>
              </a:tr>
              <a:tr h="371821">
                <a:tc>
                  <a:txBody>
                    <a:bodyPr/>
                    <a:lstStyle/>
                    <a:p>
                      <a:r>
                        <a:rPr lang="da-DK" sz="1200" dirty="0">
                          <a:latin typeface="Arial" panose="020B0604020202020204" pitchFamily="34" charset="0"/>
                          <a:cs typeface="Arial" panose="020B0604020202020204" pitchFamily="34" charset="0"/>
                        </a:rPr>
                        <a:t>2.  Gruppen selv.</a:t>
                      </a:r>
                    </a:p>
                  </a:txBody>
                  <a:tcPr>
                    <a:solidFill>
                      <a:schemeClr val="bg1">
                        <a:lumMod val="95000"/>
                      </a:schemeClr>
                    </a:solidFill>
                  </a:tcPr>
                </a:tc>
                <a:tc>
                  <a:txBody>
                    <a:bodyPr/>
                    <a:lstStyle/>
                    <a:p>
                      <a:r>
                        <a:rPr lang="da-DK" sz="1200" dirty="0">
                          <a:latin typeface="Arial" panose="020B0604020202020204" pitchFamily="34" charset="0"/>
                          <a:cs typeface="Arial" panose="020B0604020202020204" pitchFamily="34" charset="0"/>
                        </a:rPr>
                        <a:t>Gangster test</a:t>
                      </a:r>
                    </a:p>
                  </a:txBody>
                  <a:tcPr>
                    <a:solidFill>
                      <a:schemeClr val="bg1">
                        <a:lumMod val="95000"/>
                      </a:schemeClr>
                    </a:solidFill>
                  </a:tcPr>
                </a:tc>
                <a:tc>
                  <a:txBody>
                    <a:bodyPr/>
                    <a:lstStyle/>
                    <a:p>
                      <a:r>
                        <a:rPr lang="da-DK" sz="1200">
                          <a:latin typeface="Arial"/>
                          <a:cs typeface="Arial"/>
                        </a:rPr>
                        <a:t>Ny dag, Ny feedback</a:t>
                      </a:r>
                      <a:endParaRPr lang="da-DK" sz="1200" dirty="0">
                        <a:latin typeface="Arial" panose="020B0604020202020204" pitchFamily="34" charset="0"/>
                        <a:cs typeface="Arial" panose="020B0604020202020204" pitchFamily="34" charset="0"/>
                      </a:endParaRPr>
                    </a:p>
                  </a:txBody>
                  <a:tcPr>
                    <a:solidFill>
                      <a:schemeClr val="bg1">
                        <a:lumMod val="95000"/>
                      </a:schemeClr>
                    </a:solidFill>
                  </a:tcPr>
                </a:tc>
                <a:extLst>
                  <a:ext uri="{0D108BD9-81ED-4DB2-BD59-A6C34878D82A}">
                    <a16:rowId xmlns:a16="http://schemas.microsoft.com/office/drawing/2014/main" val="1071703262"/>
                  </a:ext>
                </a:extLst>
              </a:tr>
              <a:tr h="371821">
                <a:tc>
                  <a:txBody>
                    <a:bodyPr/>
                    <a:lstStyle/>
                    <a:p>
                      <a:r>
                        <a:rPr lang="da-DK" sz="1200" dirty="0">
                          <a:latin typeface="Arial" panose="020B0604020202020204" pitchFamily="34" charset="0"/>
                          <a:cs typeface="Arial" panose="020B0604020202020204" pitchFamily="34" charset="0"/>
                        </a:rPr>
                        <a:t>3. </a:t>
                      </a:r>
                    </a:p>
                  </a:txBody>
                  <a:tcPr>
                    <a:solidFill>
                      <a:schemeClr val="bg1">
                        <a:lumMod val="95000"/>
                      </a:schemeClr>
                    </a:solidFill>
                  </a:tcPr>
                </a:tc>
                <a:tc>
                  <a:txBody>
                    <a:bodyPr/>
                    <a:lstStyle/>
                    <a:p>
                      <a:endParaRPr lang="da-DK" sz="1200">
                        <a:latin typeface="Arial" panose="020B0604020202020204" pitchFamily="34" charset="0"/>
                        <a:cs typeface="Arial" panose="020B0604020202020204" pitchFamily="34" charset="0"/>
                      </a:endParaRPr>
                    </a:p>
                  </a:txBody>
                  <a:tcPr>
                    <a:solidFill>
                      <a:schemeClr val="bg1">
                        <a:lumMod val="95000"/>
                      </a:schemeClr>
                    </a:solidFill>
                  </a:tcPr>
                </a:tc>
                <a:tc>
                  <a:txBody>
                    <a:bodyPr/>
                    <a:lstStyle/>
                    <a:p>
                      <a:endParaRPr lang="da-DK" sz="1200">
                        <a:latin typeface="Arial" panose="020B0604020202020204" pitchFamily="34" charset="0"/>
                        <a:cs typeface="Arial" panose="020B0604020202020204" pitchFamily="34" charset="0"/>
                      </a:endParaRPr>
                    </a:p>
                  </a:txBody>
                  <a:tcPr>
                    <a:solidFill>
                      <a:schemeClr val="bg1">
                        <a:lumMod val="95000"/>
                      </a:schemeClr>
                    </a:solidFill>
                  </a:tcPr>
                </a:tc>
                <a:extLst>
                  <a:ext uri="{0D108BD9-81ED-4DB2-BD59-A6C34878D82A}">
                    <a16:rowId xmlns:a16="http://schemas.microsoft.com/office/drawing/2014/main" val="2720969053"/>
                  </a:ext>
                </a:extLst>
              </a:tr>
              <a:tr h="371821">
                <a:tc>
                  <a:txBody>
                    <a:bodyPr/>
                    <a:lstStyle/>
                    <a:p>
                      <a:r>
                        <a:rPr lang="da-DK" sz="1200" dirty="0">
                          <a:latin typeface="Arial" panose="020B0604020202020204" pitchFamily="34" charset="0"/>
                          <a:cs typeface="Arial" panose="020B0604020202020204" pitchFamily="34" charset="0"/>
                        </a:rPr>
                        <a:t>4. </a:t>
                      </a:r>
                    </a:p>
                  </a:txBody>
                  <a:tcPr>
                    <a:solidFill>
                      <a:schemeClr val="bg1">
                        <a:lumMod val="95000"/>
                      </a:schemeClr>
                    </a:solidFill>
                  </a:tcPr>
                </a:tc>
                <a:tc>
                  <a:txBody>
                    <a:bodyPr/>
                    <a:lstStyle/>
                    <a:p>
                      <a:endParaRPr lang="da-DK" sz="1200">
                        <a:latin typeface="Arial" panose="020B0604020202020204" pitchFamily="34" charset="0"/>
                        <a:cs typeface="Arial" panose="020B0604020202020204" pitchFamily="34" charset="0"/>
                      </a:endParaRPr>
                    </a:p>
                  </a:txBody>
                  <a:tcPr>
                    <a:solidFill>
                      <a:schemeClr val="bg1">
                        <a:lumMod val="95000"/>
                      </a:schemeClr>
                    </a:solidFill>
                  </a:tcPr>
                </a:tc>
                <a:tc>
                  <a:txBody>
                    <a:bodyPr/>
                    <a:lstStyle/>
                    <a:p>
                      <a:endParaRPr lang="da-DK" sz="1200">
                        <a:latin typeface="Arial" panose="020B0604020202020204" pitchFamily="34" charset="0"/>
                        <a:cs typeface="Arial" panose="020B0604020202020204" pitchFamily="34" charset="0"/>
                      </a:endParaRPr>
                    </a:p>
                  </a:txBody>
                  <a:tcPr>
                    <a:solidFill>
                      <a:schemeClr val="bg1">
                        <a:lumMod val="95000"/>
                      </a:schemeClr>
                    </a:solidFill>
                  </a:tcPr>
                </a:tc>
                <a:extLst>
                  <a:ext uri="{0D108BD9-81ED-4DB2-BD59-A6C34878D82A}">
                    <a16:rowId xmlns:a16="http://schemas.microsoft.com/office/drawing/2014/main" val="683708504"/>
                  </a:ext>
                </a:extLst>
              </a:tr>
              <a:tr h="371821">
                <a:tc>
                  <a:txBody>
                    <a:bodyPr/>
                    <a:lstStyle/>
                    <a:p>
                      <a:r>
                        <a:rPr lang="da-DK" sz="1200" dirty="0">
                          <a:latin typeface="Arial" panose="020B0604020202020204" pitchFamily="34" charset="0"/>
                          <a:cs typeface="Arial" panose="020B0604020202020204" pitchFamily="34" charset="0"/>
                        </a:rPr>
                        <a:t>5. </a:t>
                      </a:r>
                    </a:p>
                  </a:txBody>
                  <a:tcPr>
                    <a:solidFill>
                      <a:schemeClr val="bg1">
                        <a:lumMod val="95000"/>
                      </a:schemeClr>
                    </a:solidFill>
                  </a:tcPr>
                </a:tc>
                <a:tc>
                  <a:txBody>
                    <a:bodyPr/>
                    <a:lstStyle/>
                    <a:p>
                      <a:endParaRPr lang="da-DK" sz="1200">
                        <a:latin typeface="Arial" panose="020B0604020202020204" pitchFamily="34" charset="0"/>
                        <a:cs typeface="Arial" panose="020B0604020202020204" pitchFamily="34" charset="0"/>
                      </a:endParaRPr>
                    </a:p>
                  </a:txBody>
                  <a:tcPr>
                    <a:solidFill>
                      <a:schemeClr val="bg1">
                        <a:lumMod val="95000"/>
                      </a:schemeClr>
                    </a:solidFill>
                  </a:tcPr>
                </a:tc>
                <a:tc>
                  <a:txBody>
                    <a:bodyPr/>
                    <a:lstStyle/>
                    <a:p>
                      <a:endParaRPr lang="da-DK" sz="1200" dirty="0">
                        <a:latin typeface="Arial" panose="020B0604020202020204" pitchFamily="34" charset="0"/>
                        <a:cs typeface="Arial" panose="020B0604020202020204" pitchFamily="34" charset="0"/>
                      </a:endParaRPr>
                    </a:p>
                  </a:txBody>
                  <a:tcPr>
                    <a:solidFill>
                      <a:schemeClr val="bg1">
                        <a:lumMod val="95000"/>
                      </a:schemeClr>
                    </a:solidFill>
                  </a:tcPr>
                </a:tc>
                <a:extLst>
                  <a:ext uri="{0D108BD9-81ED-4DB2-BD59-A6C34878D82A}">
                    <a16:rowId xmlns:a16="http://schemas.microsoft.com/office/drawing/2014/main" val="1185133116"/>
                  </a:ext>
                </a:extLst>
              </a:tr>
            </a:tbl>
          </a:graphicData>
        </a:graphic>
      </p:graphicFrame>
      <p:pic>
        <p:nvPicPr>
          <p:cNvPr id="10" name="Picture 2" descr="Premium Vector | Quick tips, helpful tricks vector logo icon or symbol set  with black and yellow color and lightbulb element">
            <a:extLst>
              <a:ext uri="{FF2B5EF4-FFF2-40B4-BE49-F238E27FC236}">
                <a16:creationId xmlns:a16="http://schemas.microsoft.com/office/drawing/2014/main" id="{21184CA2-BF40-4A8A-B2A5-BE51579940A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5455" t="18527" r="27034" b="8963"/>
          <a:stretch/>
        </p:blipFill>
        <p:spPr bwMode="auto">
          <a:xfrm>
            <a:off x="679817" y="4988093"/>
            <a:ext cx="801279" cy="12228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84742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ladsholder til slidenummer 4">
            <a:extLst>
              <a:ext uri="{FF2B5EF4-FFF2-40B4-BE49-F238E27FC236}">
                <a16:creationId xmlns:a16="http://schemas.microsoft.com/office/drawing/2014/main" id="{9904D73C-E813-4884-A071-3BE0F01632E7}"/>
              </a:ext>
            </a:extLst>
          </p:cNvPr>
          <p:cNvSpPr>
            <a:spLocks noGrp="1"/>
          </p:cNvSpPr>
          <p:nvPr>
            <p:ph type="sldNum" sz="quarter" idx="4294967295"/>
          </p:nvPr>
        </p:nvSpPr>
        <p:spPr>
          <a:xfrm>
            <a:off x="4038600" y="6356350"/>
            <a:ext cx="4114800" cy="365125"/>
          </a:xfrm>
        </p:spPr>
        <p:txBody>
          <a:bodyPr/>
          <a:lstStyle/>
          <a:p>
            <a:fld id="{24C8C45C-947F-4981-8B3F-4F32E973C901}" type="slidenum">
              <a:rPr lang="da-DK" smtClean="0"/>
              <a:pPr/>
              <a:t>16</a:t>
            </a:fld>
            <a:endParaRPr lang="da-DK" dirty="0"/>
          </a:p>
        </p:txBody>
      </p:sp>
      <p:sp>
        <p:nvSpPr>
          <p:cNvPr id="6" name="Titel 8">
            <a:extLst>
              <a:ext uri="{FF2B5EF4-FFF2-40B4-BE49-F238E27FC236}">
                <a16:creationId xmlns:a16="http://schemas.microsoft.com/office/drawing/2014/main" id="{6C3B3029-1E1F-41D4-AE80-3C91B10E8405}"/>
              </a:ext>
            </a:extLst>
          </p:cNvPr>
          <p:cNvSpPr txBox="1">
            <a:spLocks/>
          </p:cNvSpPr>
          <p:nvPr/>
        </p:nvSpPr>
        <p:spPr>
          <a:xfrm>
            <a:off x="710608" y="2363857"/>
            <a:ext cx="11611900" cy="826640"/>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r>
              <a:rPr lang="da-DK" b="1" dirty="0">
                <a:latin typeface="Arial" panose="020B0604020202020204" pitchFamily="34" charset="0"/>
                <a:cs typeface="Arial" panose="020B0604020202020204" pitchFamily="34" charset="0"/>
              </a:rPr>
              <a:t>Aflevering &amp; godkendelse </a:t>
            </a:r>
          </a:p>
          <a:p>
            <a:r>
              <a:rPr lang="da-DK" dirty="0">
                <a:latin typeface="Arial" panose="020B0604020202020204" pitchFamily="34" charset="0"/>
                <a:cs typeface="Arial" panose="020B0604020202020204" pitchFamily="34" charset="0"/>
              </a:rPr>
              <a:t>Test af forretning</a:t>
            </a:r>
          </a:p>
        </p:txBody>
      </p:sp>
      <p:sp>
        <p:nvSpPr>
          <p:cNvPr id="9" name="Tekstfelt 8">
            <a:extLst>
              <a:ext uri="{FF2B5EF4-FFF2-40B4-BE49-F238E27FC236}">
                <a16:creationId xmlns:a16="http://schemas.microsoft.com/office/drawing/2014/main" id="{F4200EAF-7464-4321-88B3-37EDD26DD649}"/>
              </a:ext>
            </a:extLst>
          </p:cNvPr>
          <p:cNvSpPr txBox="1"/>
          <p:nvPr/>
        </p:nvSpPr>
        <p:spPr>
          <a:xfrm>
            <a:off x="710608" y="3667504"/>
            <a:ext cx="11003782" cy="307777"/>
          </a:xfrm>
          <a:prstGeom prst="rect">
            <a:avLst/>
          </a:prstGeom>
          <a:noFill/>
        </p:spPr>
        <p:txBody>
          <a:bodyPr wrap="square" lIns="0" tIns="0" rIns="0" bIns="0" rtlCol="0">
            <a:spAutoFit/>
          </a:bodyPr>
          <a:lstStyle/>
          <a:p>
            <a:r>
              <a:rPr lang="da-DK" sz="2000" dirty="0">
                <a:latin typeface="Arial" panose="020B0604020202020204" pitchFamily="34" charset="0"/>
                <a:cs typeface="Arial" panose="020B0604020202020204" pitchFamily="34" charset="0"/>
              </a:rPr>
              <a:t>Så er det tid til aflevering og godkendelse af dine fuldførte missioner: 6-10. Se hvordan </a:t>
            </a:r>
            <a:r>
              <a:rPr lang="da-DK" sz="2000" dirty="0">
                <a:latin typeface="Arial" panose="020B0604020202020204" pitchFamily="34" charset="0"/>
                <a:cs typeface="Arial" panose="020B0604020202020204" pitchFamily="34" charset="0"/>
                <a:hlinkClick r:id="rId2"/>
              </a:rPr>
              <a:t>her</a:t>
            </a:r>
            <a:r>
              <a:rPr lang="da-DK" sz="2000" dirty="0">
                <a:latin typeface="Arial" panose="020B0604020202020204" pitchFamily="34" charset="0"/>
                <a:cs typeface="Arial" panose="020B0604020202020204" pitchFamily="34" charset="0"/>
                <a:hlinkClick r:id="rId3"/>
              </a:rPr>
              <a:t> </a:t>
            </a:r>
            <a:endParaRPr lang="da-DK"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186079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el 8">
            <a:extLst>
              <a:ext uri="{FF2B5EF4-FFF2-40B4-BE49-F238E27FC236}">
                <a16:creationId xmlns:a16="http://schemas.microsoft.com/office/drawing/2014/main" id="{CA4C6C31-9F1C-4D96-9E4C-119EDECA0553}"/>
              </a:ext>
            </a:extLst>
          </p:cNvPr>
          <p:cNvSpPr txBox="1">
            <a:spLocks/>
          </p:cNvSpPr>
          <p:nvPr/>
        </p:nvSpPr>
        <p:spPr>
          <a:xfrm>
            <a:off x="645293" y="647024"/>
            <a:ext cx="7752087" cy="826640"/>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r>
              <a:rPr lang="da-DK" b="1" dirty="0">
                <a:latin typeface="Arial" panose="020B0604020202020204" pitchFamily="34" charset="0"/>
                <a:cs typeface="Arial" panose="020B0604020202020204" pitchFamily="34" charset="0"/>
              </a:rPr>
              <a:t>Mission 11</a:t>
            </a:r>
            <a:r>
              <a:rPr lang="da-DK" dirty="0">
                <a:latin typeface="Arial" panose="020B0604020202020204" pitchFamily="34" charset="0"/>
                <a:cs typeface="Arial" panose="020B0604020202020204" pitchFamily="34" charset="0"/>
              </a:rPr>
              <a:t> Oprettelse af virksomhed &amp; regnskab </a:t>
            </a:r>
          </a:p>
        </p:txBody>
      </p:sp>
      <p:sp>
        <p:nvSpPr>
          <p:cNvPr id="3" name="Pladsholder til indhold 2">
            <a:extLst>
              <a:ext uri="{FF2B5EF4-FFF2-40B4-BE49-F238E27FC236}">
                <a16:creationId xmlns:a16="http://schemas.microsoft.com/office/drawing/2014/main" id="{D4B3D590-B192-4F55-9787-79367AD80EE9}"/>
              </a:ext>
            </a:extLst>
          </p:cNvPr>
          <p:cNvSpPr>
            <a:spLocks noGrp="1"/>
          </p:cNvSpPr>
          <p:nvPr>
            <p:ph idx="1"/>
          </p:nvPr>
        </p:nvSpPr>
        <p:spPr>
          <a:xfrm>
            <a:off x="653392" y="1698050"/>
            <a:ext cx="11694821" cy="2702911"/>
          </a:xfrm>
        </p:spPr>
        <p:txBody>
          <a:bodyPr>
            <a:normAutofit fontScale="77500" lnSpcReduction="20000"/>
          </a:bodyPr>
          <a:lstStyle/>
          <a:p>
            <a:pPr marL="342900" indent="-342900">
              <a:lnSpc>
                <a:spcPct val="250000"/>
              </a:lnSpc>
              <a:buFont typeface="+mj-lt"/>
              <a:buAutoNum type="arabicPeriod"/>
            </a:pPr>
            <a:r>
              <a:rPr lang="da-DK" sz="1500" dirty="0"/>
              <a:t>Hvilken virksomhedsform vil du vælge? Markedsplads</a:t>
            </a:r>
          </a:p>
          <a:p>
            <a:pPr marL="342900" indent="-342900">
              <a:lnSpc>
                <a:spcPct val="250000"/>
              </a:lnSpc>
              <a:buFont typeface="+mj-lt"/>
              <a:buAutoNum type="arabicPeriod"/>
            </a:pPr>
            <a:r>
              <a:rPr lang="da-DK" sz="1500" dirty="0"/>
              <a:t>Hvilket regnskabsprogram vil du benytte dig af? Excel.</a:t>
            </a:r>
          </a:p>
          <a:p>
            <a:pPr marL="342900" indent="-342900">
              <a:lnSpc>
                <a:spcPct val="250000"/>
              </a:lnSpc>
              <a:buFont typeface="+mj-lt"/>
              <a:buAutoNum type="arabicPeriod"/>
            </a:pPr>
            <a:r>
              <a:rPr lang="da-DK" sz="1500" dirty="0"/>
              <a:t>Vil du sørge for alt selv, eller vil du bruge en revisor?: Det har vi ikke tænkt over endnu, vi har prioriteret vores tid på andre opgaver.</a:t>
            </a:r>
          </a:p>
          <a:p>
            <a:pPr marL="342900" indent="-342900">
              <a:lnSpc>
                <a:spcPct val="250000"/>
              </a:lnSpc>
              <a:buFont typeface="+mj-lt"/>
              <a:buAutoNum type="arabicPeriod"/>
            </a:pPr>
            <a:r>
              <a:rPr lang="da-DK" sz="1500" dirty="0"/>
              <a:t>Har du fået oprettet en nem-konto i banken (erhvervskonto)?: Det har vi ikke, vi har prioriteret vores tid på andre opgaver.</a:t>
            </a:r>
          </a:p>
          <a:p>
            <a:pPr marL="342900" indent="-342900">
              <a:lnSpc>
                <a:spcPct val="250000"/>
              </a:lnSpc>
              <a:buFont typeface="+mj-lt"/>
              <a:buAutoNum type="arabicPeriod"/>
            </a:pPr>
            <a:r>
              <a:rPr lang="da-DK" sz="1500" dirty="0"/>
              <a:t>Har du fået styr på skat, moms og bogføring via SKAT ”Start Nu” program og </a:t>
            </a:r>
            <a:r>
              <a:rPr lang="da-DK" sz="1500" dirty="0" err="1"/>
              <a:t>webinar</a:t>
            </a:r>
            <a:r>
              <a:rPr lang="da-DK" sz="1500" dirty="0"/>
              <a:t>?: Det har vi ikke, vi har prioriteret vores tid på andre opgaver.</a:t>
            </a:r>
          </a:p>
          <a:p>
            <a:pPr marL="342900" indent="-342900">
              <a:lnSpc>
                <a:spcPct val="250000"/>
              </a:lnSpc>
              <a:buFont typeface="+mj-lt"/>
              <a:buAutoNum type="arabicPeriod"/>
            </a:pPr>
            <a:r>
              <a:rPr lang="da-DK" sz="1500" dirty="0"/>
              <a:t>Har du oprettet et CVR </a:t>
            </a:r>
            <a:r>
              <a:rPr lang="da-DK" sz="1500" dirty="0" err="1"/>
              <a:t>nr</a:t>
            </a:r>
            <a:r>
              <a:rPr lang="da-DK" sz="1500" dirty="0"/>
              <a:t>?: Det har vi ikke, vi har prioriteret vores tid på andre opgaver.</a:t>
            </a:r>
          </a:p>
          <a:p>
            <a:pPr marL="342900" indent="-342900">
              <a:lnSpc>
                <a:spcPct val="250000"/>
              </a:lnSpc>
              <a:buFont typeface="+mj-lt"/>
              <a:buAutoNum type="arabicPeriod"/>
            </a:pPr>
            <a:endParaRPr lang="da-DK" sz="2200" dirty="0"/>
          </a:p>
          <a:p>
            <a:pPr marL="342900" indent="-342900">
              <a:lnSpc>
                <a:spcPct val="250000"/>
              </a:lnSpc>
              <a:buFont typeface="+mj-lt"/>
              <a:buAutoNum type="arabicPeriod"/>
            </a:pPr>
            <a:endParaRPr lang="da-DK" sz="2200" dirty="0"/>
          </a:p>
          <a:p>
            <a:pPr marL="0" indent="0">
              <a:lnSpc>
                <a:spcPct val="250000"/>
              </a:lnSpc>
              <a:buNone/>
            </a:pPr>
            <a:endParaRPr lang="da-DK" dirty="0"/>
          </a:p>
        </p:txBody>
      </p:sp>
      <p:sp>
        <p:nvSpPr>
          <p:cNvPr id="6" name="Pladsholder til indhold 2">
            <a:extLst>
              <a:ext uri="{FF2B5EF4-FFF2-40B4-BE49-F238E27FC236}">
                <a16:creationId xmlns:a16="http://schemas.microsoft.com/office/drawing/2014/main" id="{7C02BD60-88D9-4F61-85FD-F9D441913BF5}"/>
              </a:ext>
            </a:extLst>
          </p:cNvPr>
          <p:cNvSpPr txBox="1">
            <a:spLocks/>
          </p:cNvSpPr>
          <p:nvPr/>
        </p:nvSpPr>
        <p:spPr>
          <a:xfrm>
            <a:off x="1546000" y="5487135"/>
            <a:ext cx="9772541" cy="601417"/>
          </a:xfrm>
          <a:prstGeom prst="rect">
            <a:avLst/>
          </a:prstGeom>
        </p:spPr>
        <p:txBody>
          <a:bodyPr vert="horz" lIns="0" tIns="0" rIns="0" bIns="0" rtlCol="0">
            <a:noAutofit/>
          </a:bodyPr>
          <a:lstStyle>
            <a:lvl1pPr marL="252000" indent="-252000" algn="l" defTabSz="914400" rtl="0" eaLnBrk="1" latinLnBrk="0" hangingPunct="1">
              <a:lnSpc>
                <a:spcPct val="110000"/>
              </a:lnSpc>
              <a:spcBef>
                <a:spcPts val="0"/>
              </a:spcBef>
              <a:buFont typeface="Arial" panose="020B0604020202020204" pitchFamily="34" charset="0"/>
              <a:buChar char="•"/>
              <a:defRPr sz="1600" kern="1200">
                <a:solidFill>
                  <a:schemeClr val="tx1"/>
                </a:solidFill>
                <a:latin typeface="+mn-lt"/>
                <a:ea typeface="+mn-ea"/>
                <a:cs typeface="+mn-cs"/>
              </a:defRPr>
            </a:lvl1pPr>
            <a:lvl2pPr marL="504000" indent="-252000" algn="l" defTabSz="914400" rtl="0" eaLnBrk="1" latinLnBrk="0" hangingPunct="1">
              <a:lnSpc>
                <a:spcPct val="110000"/>
              </a:lnSpc>
              <a:spcBef>
                <a:spcPts val="0"/>
              </a:spcBef>
              <a:buFont typeface="Arial" panose="020B0604020202020204" pitchFamily="34" charset="0"/>
              <a:buChar char="•"/>
              <a:defRPr sz="1600" kern="1200">
                <a:solidFill>
                  <a:schemeClr val="tx1"/>
                </a:solidFill>
                <a:latin typeface="+mn-lt"/>
                <a:ea typeface="+mn-ea"/>
                <a:cs typeface="+mn-cs"/>
              </a:defRPr>
            </a:lvl2pPr>
            <a:lvl3pPr marL="756000" indent="-252000" algn="l" defTabSz="914400" rtl="0" eaLnBrk="1" latinLnBrk="0" hangingPunct="1">
              <a:lnSpc>
                <a:spcPct val="110000"/>
              </a:lnSpc>
              <a:spcBef>
                <a:spcPts val="0"/>
              </a:spcBef>
              <a:buFont typeface="Arial" panose="020B0604020202020204" pitchFamily="34" charset="0"/>
              <a:buChar char="•"/>
              <a:defRPr sz="1400" kern="1200">
                <a:solidFill>
                  <a:schemeClr val="tx1"/>
                </a:solidFill>
                <a:latin typeface="+mn-lt"/>
                <a:ea typeface="+mn-ea"/>
                <a:cs typeface="+mn-cs"/>
              </a:defRPr>
            </a:lvl3pPr>
            <a:lvl4pPr marL="0" indent="0" algn="l" defTabSz="914400" rtl="0" eaLnBrk="1" latinLnBrk="0" hangingPunct="1">
              <a:lnSpc>
                <a:spcPct val="110000"/>
              </a:lnSpc>
              <a:spcBef>
                <a:spcPts val="0"/>
              </a:spcBef>
              <a:buFont typeface="Arial" panose="020B0604020202020204" pitchFamily="34" charset="0"/>
              <a:buChar char="​"/>
              <a:defRPr sz="1600" kern="1200">
                <a:solidFill>
                  <a:schemeClr val="tx1"/>
                </a:solidFill>
                <a:latin typeface="+mn-lt"/>
                <a:ea typeface="+mn-ea"/>
                <a:cs typeface="+mn-cs"/>
              </a:defRPr>
            </a:lvl4pPr>
            <a:lvl5pPr marL="0" indent="0" algn="l" defTabSz="914400" rtl="0" eaLnBrk="1" latinLnBrk="0" hangingPunct="1">
              <a:lnSpc>
                <a:spcPct val="110000"/>
              </a:lnSpc>
              <a:spcBef>
                <a:spcPts val="0"/>
              </a:spcBef>
              <a:buFont typeface="Arial" panose="020B0604020202020204" pitchFamily="34" charset="0"/>
              <a:buChar char="​"/>
              <a:defRPr sz="1200" kern="1200">
                <a:solidFill>
                  <a:schemeClr val="tx1"/>
                </a:solidFill>
                <a:latin typeface="+mn-lt"/>
                <a:ea typeface="+mn-ea"/>
                <a:cs typeface="+mn-cs"/>
              </a:defRPr>
            </a:lvl5pPr>
            <a:lvl6pPr marL="252000" indent="-252000" algn="l" defTabSz="914400" rtl="0" eaLnBrk="1" latinLnBrk="0" hangingPunct="1">
              <a:lnSpc>
                <a:spcPct val="110000"/>
              </a:lnSpc>
              <a:spcBef>
                <a:spcPts val="0"/>
              </a:spcBef>
              <a:buFont typeface="+mj-lt"/>
              <a:buAutoNum type="arabicPeriod"/>
              <a:defRPr sz="1200" kern="1200">
                <a:solidFill>
                  <a:schemeClr val="tx1"/>
                </a:solidFill>
                <a:latin typeface="+mn-lt"/>
                <a:ea typeface="+mn-ea"/>
                <a:cs typeface="+mn-cs"/>
              </a:defRPr>
            </a:lvl6pPr>
            <a:lvl7pPr marL="252000" indent="-252000" algn="l" defTabSz="914400" rtl="0" eaLnBrk="1" latinLnBrk="0" hangingPunct="1">
              <a:lnSpc>
                <a:spcPct val="110000"/>
              </a:lnSpc>
              <a:spcBef>
                <a:spcPts val="0"/>
              </a:spcBef>
              <a:buFont typeface="+mj-lt"/>
              <a:buAutoNum type="alphaLcPeriod"/>
              <a:defRPr sz="1200" kern="1200" baseline="0">
                <a:solidFill>
                  <a:schemeClr val="tx1"/>
                </a:solidFill>
                <a:latin typeface="+mn-lt"/>
                <a:ea typeface="+mn-ea"/>
                <a:cs typeface="+mn-cs"/>
              </a:defRPr>
            </a:lvl7pPr>
            <a:lvl8pPr marL="252000" indent="-252000" algn="l" defTabSz="914400" rtl="0" eaLnBrk="1" latinLnBrk="0" hangingPunct="1">
              <a:lnSpc>
                <a:spcPct val="110000"/>
              </a:lnSpc>
              <a:spcBef>
                <a:spcPts val="0"/>
              </a:spcBef>
              <a:buFont typeface="Arial" panose="020B0604020202020204" pitchFamily="34" charset="0"/>
              <a:buChar char="•"/>
              <a:defRPr sz="1800" kern="1200">
                <a:solidFill>
                  <a:schemeClr val="tx1"/>
                </a:solidFill>
                <a:latin typeface="+mn-lt"/>
                <a:ea typeface="+mn-ea"/>
                <a:cs typeface="+mn-cs"/>
              </a:defRPr>
            </a:lvl8pPr>
            <a:lvl9pPr marL="504000" indent="-252000" algn="l" defTabSz="914400" rtl="0" eaLnBrk="1" latinLnBrk="0" hangingPunct="1">
              <a:lnSpc>
                <a:spcPct val="110000"/>
              </a:lnSpc>
              <a:spcBef>
                <a:spcPts val="0"/>
              </a:spcBef>
              <a:buFont typeface="Arial" panose="020B0604020202020204" pitchFamily="34" charset="0"/>
              <a:buChar char="•"/>
              <a:defRPr sz="1600" kern="1200" baseline="0">
                <a:solidFill>
                  <a:schemeClr val="tx1"/>
                </a:solidFill>
                <a:latin typeface="+mn-lt"/>
                <a:ea typeface="+mn-ea"/>
                <a:cs typeface="+mn-cs"/>
              </a:defRPr>
            </a:lvl9pPr>
          </a:lstStyle>
          <a:p>
            <a:pPr marL="0" indent="0">
              <a:buFont typeface="Arial" panose="020B0604020202020204" pitchFamily="34" charset="0"/>
              <a:buNone/>
            </a:pPr>
            <a:r>
              <a:rPr lang="da-DK" sz="1000" dirty="0">
                <a:latin typeface="Arial" panose="020B0604020202020204" pitchFamily="34" charset="0"/>
                <a:cs typeface="Arial" panose="020B0604020202020204" pitchFamily="34" charset="0"/>
              </a:rPr>
              <a:t>Måske er du slet ikke klar til at oprette et CVR </a:t>
            </a:r>
            <a:r>
              <a:rPr lang="da-DK" sz="1000" dirty="0" err="1">
                <a:latin typeface="Arial" panose="020B0604020202020204" pitchFamily="34" charset="0"/>
                <a:cs typeface="Arial" panose="020B0604020202020204" pitchFamily="34" charset="0"/>
              </a:rPr>
              <a:t>nr</a:t>
            </a:r>
            <a:r>
              <a:rPr lang="da-DK" sz="1000" dirty="0">
                <a:latin typeface="Arial" panose="020B0604020202020204" pitchFamily="34" charset="0"/>
                <a:cs typeface="Arial" panose="020B0604020202020204" pitchFamily="34" charset="0"/>
              </a:rPr>
              <a:t> endnu – og det er helt i orden. Men prøv alligevel at tage stilling til ovenstående spørgsmål og komme med et bud.    </a:t>
            </a:r>
          </a:p>
        </p:txBody>
      </p:sp>
      <p:pic>
        <p:nvPicPr>
          <p:cNvPr id="8" name="Picture 2" descr="Premium Vector | Quick tips, helpful tricks vector logo icon or symbol set  with black and yellow color and lightbulb element">
            <a:extLst>
              <a:ext uri="{FF2B5EF4-FFF2-40B4-BE49-F238E27FC236}">
                <a16:creationId xmlns:a16="http://schemas.microsoft.com/office/drawing/2014/main" id="{2BB3EB33-02E3-4592-B2E5-F0C046DA379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5455" t="18527" r="27034" b="8963"/>
          <a:stretch/>
        </p:blipFill>
        <p:spPr bwMode="auto">
          <a:xfrm>
            <a:off x="645293" y="4988093"/>
            <a:ext cx="801279" cy="12228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18749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ladsholder til slidenummer 4">
            <a:extLst>
              <a:ext uri="{FF2B5EF4-FFF2-40B4-BE49-F238E27FC236}">
                <a16:creationId xmlns:a16="http://schemas.microsoft.com/office/drawing/2014/main" id="{6A784812-E1C6-42FC-B9A5-6FE8C64267FF}"/>
              </a:ext>
            </a:extLst>
          </p:cNvPr>
          <p:cNvSpPr>
            <a:spLocks noGrp="1"/>
          </p:cNvSpPr>
          <p:nvPr>
            <p:ph type="sldNum" sz="quarter" idx="4294967295"/>
          </p:nvPr>
        </p:nvSpPr>
        <p:spPr>
          <a:xfrm>
            <a:off x="4038600" y="6356350"/>
            <a:ext cx="4114800" cy="365125"/>
          </a:xfrm>
        </p:spPr>
        <p:txBody>
          <a:bodyPr/>
          <a:lstStyle/>
          <a:p>
            <a:fld id="{24C8C45C-947F-4981-8B3F-4F32E973C901}" type="slidenum">
              <a:rPr lang="da-DK" smtClean="0"/>
              <a:pPr/>
              <a:t>18</a:t>
            </a:fld>
            <a:endParaRPr lang="da-DK" dirty="0"/>
          </a:p>
        </p:txBody>
      </p:sp>
      <p:sp>
        <p:nvSpPr>
          <p:cNvPr id="9" name="Titel 8">
            <a:extLst>
              <a:ext uri="{FF2B5EF4-FFF2-40B4-BE49-F238E27FC236}">
                <a16:creationId xmlns:a16="http://schemas.microsoft.com/office/drawing/2014/main" id="{CA4C6C31-9F1C-4D96-9E4C-119EDECA0553}"/>
              </a:ext>
            </a:extLst>
          </p:cNvPr>
          <p:cNvSpPr txBox="1">
            <a:spLocks/>
          </p:cNvSpPr>
          <p:nvPr/>
        </p:nvSpPr>
        <p:spPr>
          <a:xfrm>
            <a:off x="645293" y="647024"/>
            <a:ext cx="9281132" cy="826640"/>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r>
              <a:rPr lang="da-DK" b="1" dirty="0">
                <a:latin typeface="Arial" panose="020B0604020202020204" pitchFamily="34" charset="0"/>
                <a:cs typeface="Arial" panose="020B0604020202020204" pitchFamily="34" charset="0"/>
              </a:rPr>
              <a:t>Mission 12</a:t>
            </a:r>
            <a:r>
              <a:rPr lang="da-DK" dirty="0">
                <a:latin typeface="Arial" panose="020B0604020202020204" pitchFamily="34" charset="0"/>
                <a:cs typeface="Arial" panose="020B0604020202020204" pitchFamily="34" charset="0"/>
              </a:rPr>
              <a:t> Valg af kanal</a:t>
            </a:r>
          </a:p>
        </p:txBody>
      </p:sp>
      <p:sp>
        <p:nvSpPr>
          <p:cNvPr id="7" name="Rektangel 6">
            <a:extLst>
              <a:ext uri="{FF2B5EF4-FFF2-40B4-BE49-F238E27FC236}">
                <a16:creationId xmlns:a16="http://schemas.microsoft.com/office/drawing/2014/main" id="{49E95FD2-C5E1-3141-8906-B343E9C30BA4}"/>
              </a:ext>
            </a:extLst>
          </p:cNvPr>
          <p:cNvSpPr/>
          <p:nvPr/>
        </p:nvSpPr>
        <p:spPr>
          <a:xfrm>
            <a:off x="645293" y="1563192"/>
            <a:ext cx="5289994" cy="3211812"/>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sz="2000" dirty="0">
                <a:solidFill>
                  <a:schemeClr val="tx1"/>
                </a:solidFill>
                <a:latin typeface="Arial" panose="020B0604020202020204" pitchFamily="34" charset="0"/>
                <a:cs typeface="Arial" panose="020B0604020202020204" pitchFamily="34" charset="0"/>
              </a:rPr>
              <a:t>Vores platform, website, sociale medier, reklamevideo, reklamer</a:t>
            </a:r>
          </a:p>
          <a:p>
            <a:pPr algn="ctr"/>
            <a:endParaRPr lang="da-DK" sz="2000" noProof="0" dirty="0" err="1"/>
          </a:p>
        </p:txBody>
      </p:sp>
      <p:sp>
        <p:nvSpPr>
          <p:cNvPr id="11" name="Pladsholder til indhold 2">
            <a:extLst>
              <a:ext uri="{FF2B5EF4-FFF2-40B4-BE49-F238E27FC236}">
                <a16:creationId xmlns:a16="http://schemas.microsoft.com/office/drawing/2014/main" id="{D6B55FAD-3B96-CB4E-A23F-2AE3E45E2F57}"/>
              </a:ext>
            </a:extLst>
          </p:cNvPr>
          <p:cNvSpPr>
            <a:spLocks noGrp="1"/>
          </p:cNvSpPr>
          <p:nvPr>
            <p:ph idx="1"/>
          </p:nvPr>
        </p:nvSpPr>
        <p:spPr>
          <a:xfrm>
            <a:off x="1520135" y="5491782"/>
            <a:ext cx="10373512" cy="253127"/>
          </a:xfrm>
        </p:spPr>
        <p:txBody>
          <a:bodyPr/>
          <a:lstStyle/>
          <a:p>
            <a:pPr marL="0" indent="0">
              <a:buNone/>
            </a:pPr>
            <a:r>
              <a:rPr lang="da-DK" sz="1000" dirty="0"/>
              <a:t>Udfyld byggeklodsen ”Kanaler” i </a:t>
            </a:r>
            <a:r>
              <a:rPr lang="da-DK" sz="1000" dirty="0" err="1"/>
              <a:t>BMC’en</a:t>
            </a:r>
            <a:r>
              <a:rPr lang="da-DK" sz="1000" dirty="0"/>
              <a:t>. Den grå tekst er ”hjælpe-tekst”, så slet den når du har udfyldt byggeklodsen. </a:t>
            </a:r>
          </a:p>
        </p:txBody>
      </p:sp>
      <p:sp>
        <p:nvSpPr>
          <p:cNvPr id="14" name="Tekstfelt 13">
            <a:extLst>
              <a:ext uri="{FF2B5EF4-FFF2-40B4-BE49-F238E27FC236}">
                <a16:creationId xmlns:a16="http://schemas.microsoft.com/office/drawing/2014/main" id="{DBF8AEC8-E308-0540-973E-0EA0CF0B8031}"/>
              </a:ext>
            </a:extLst>
          </p:cNvPr>
          <p:cNvSpPr txBox="1"/>
          <p:nvPr/>
        </p:nvSpPr>
        <p:spPr>
          <a:xfrm>
            <a:off x="750903" y="1615878"/>
            <a:ext cx="1995054" cy="307777"/>
          </a:xfrm>
          <a:prstGeom prst="rect">
            <a:avLst/>
          </a:prstGeom>
          <a:noFill/>
        </p:spPr>
        <p:txBody>
          <a:bodyPr wrap="square" lIns="0" tIns="0" rIns="0" bIns="0" rtlCol="0">
            <a:spAutoFit/>
          </a:bodyPr>
          <a:lstStyle/>
          <a:p>
            <a:r>
              <a:rPr lang="da-DK" sz="2000" dirty="0">
                <a:latin typeface="Arial" panose="020B0604020202020204" pitchFamily="34" charset="0"/>
                <a:cs typeface="Arial" panose="020B0604020202020204" pitchFamily="34" charset="0"/>
              </a:rPr>
              <a:t>Kanaler</a:t>
            </a:r>
          </a:p>
        </p:txBody>
      </p:sp>
      <p:pic>
        <p:nvPicPr>
          <p:cNvPr id="2" name="Billede 1">
            <a:extLst>
              <a:ext uri="{FF2B5EF4-FFF2-40B4-BE49-F238E27FC236}">
                <a16:creationId xmlns:a16="http://schemas.microsoft.com/office/drawing/2014/main" id="{5518E262-6F31-6B4F-B0DA-77CE26321834}"/>
              </a:ext>
            </a:extLst>
          </p:cNvPr>
          <p:cNvPicPr>
            <a:picLocks noChangeAspect="1"/>
          </p:cNvPicPr>
          <p:nvPr/>
        </p:nvPicPr>
        <p:blipFill>
          <a:blip r:embed="rId2"/>
          <a:stretch>
            <a:fillRect/>
          </a:stretch>
        </p:blipFill>
        <p:spPr>
          <a:xfrm>
            <a:off x="1658874" y="1687830"/>
            <a:ext cx="266700" cy="190500"/>
          </a:xfrm>
          <a:prstGeom prst="rect">
            <a:avLst/>
          </a:prstGeom>
        </p:spPr>
      </p:pic>
      <p:pic>
        <p:nvPicPr>
          <p:cNvPr id="16" name="Picture 2" descr="Premium Vector | Quick tips, helpful tricks vector logo icon or symbol set  with black and yellow color and lightbulb element">
            <a:extLst>
              <a:ext uri="{FF2B5EF4-FFF2-40B4-BE49-F238E27FC236}">
                <a16:creationId xmlns:a16="http://schemas.microsoft.com/office/drawing/2014/main" id="{6E94A990-D8DF-4B30-A1FF-4D59B93B425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5455" t="18527" r="27034" b="8963"/>
          <a:stretch/>
        </p:blipFill>
        <p:spPr bwMode="auto">
          <a:xfrm>
            <a:off x="652984" y="4988093"/>
            <a:ext cx="801279" cy="12228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64292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el 8">
            <a:extLst>
              <a:ext uri="{FF2B5EF4-FFF2-40B4-BE49-F238E27FC236}">
                <a16:creationId xmlns:a16="http://schemas.microsoft.com/office/drawing/2014/main" id="{CA4C6C31-9F1C-4D96-9E4C-119EDECA0553}"/>
              </a:ext>
            </a:extLst>
          </p:cNvPr>
          <p:cNvSpPr txBox="1">
            <a:spLocks/>
          </p:cNvSpPr>
          <p:nvPr/>
        </p:nvSpPr>
        <p:spPr>
          <a:xfrm>
            <a:off x="645293" y="647024"/>
            <a:ext cx="9281132" cy="826640"/>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r>
              <a:rPr lang="da-DK" b="1" dirty="0">
                <a:latin typeface="Arial" panose="020B0604020202020204" pitchFamily="34" charset="0"/>
                <a:cs typeface="Arial" panose="020B0604020202020204" pitchFamily="34" charset="0"/>
              </a:rPr>
              <a:t>Mission 12</a:t>
            </a:r>
            <a:r>
              <a:rPr lang="da-DK" dirty="0">
                <a:latin typeface="Arial" panose="020B0604020202020204" pitchFamily="34" charset="0"/>
                <a:cs typeface="Arial" panose="020B0604020202020204" pitchFamily="34" charset="0"/>
              </a:rPr>
              <a:t> Valg af kanal</a:t>
            </a:r>
          </a:p>
        </p:txBody>
      </p:sp>
      <p:sp>
        <p:nvSpPr>
          <p:cNvPr id="11" name="Pladsholder til indhold 2">
            <a:extLst>
              <a:ext uri="{FF2B5EF4-FFF2-40B4-BE49-F238E27FC236}">
                <a16:creationId xmlns:a16="http://schemas.microsoft.com/office/drawing/2014/main" id="{D6B55FAD-3B96-CB4E-A23F-2AE3E45E2F57}"/>
              </a:ext>
            </a:extLst>
          </p:cNvPr>
          <p:cNvSpPr>
            <a:spLocks noGrp="1"/>
          </p:cNvSpPr>
          <p:nvPr>
            <p:ph idx="1"/>
          </p:nvPr>
        </p:nvSpPr>
        <p:spPr>
          <a:xfrm>
            <a:off x="1529222" y="5472970"/>
            <a:ext cx="10373512" cy="253127"/>
          </a:xfrm>
        </p:spPr>
        <p:txBody>
          <a:bodyPr/>
          <a:lstStyle/>
          <a:p>
            <a:pPr marL="0" indent="0">
              <a:buNone/>
            </a:pPr>
            <a:r>
              <a:rPr lang="da-DK" sz="1000" dirty="0"/>
              <a:t>Indsæt screenshot af dine valgte kanaler. </a:t>
            </a:r>
          </a:p>
        </p:txBody>
      </p:sp>
      <p:pic>
        <p:nvPicPr>
          <p:cNvPr id="7" name="Picture 2" descr="Premium Vector | Quick tips, helpful tricks vector logo icon or symbol set  with black and yellow color and lightbulb element">
            <a:extLst>
              <a:ext uri="{FF2B5EF4-FFF2-40B4-BE49-F238E27FC236}">
                <a16:creationId xmlns:a16="http://schemas.microsoft.com/office/drawing/2014/main" id="{2DEF07F4-1F36-4D6F-B9B4-3B830920231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5455" t="18527" r="27034" b="8963"/>
          <a:stretch/>
        </p:blipFill>
        <p:spPr bwMode="auto">
          <a:xfrm>
            <a:off x="645293" y="4988093"/>
            <a:ext cx="801279" cy="1222883"/>
          </a:xfrm>
          <a:prstGeom prst="rect">
            <a:avLst/>
          </a:prstGeom>
          <a:noFill/>
          <a:extLst>
            <a:ext uri="{909E8E84-426E-40DD-AFC4-6F175D3DCCD1}">
              <a14:hiddenFill xmlns:a14="http://schemas.microsoft.com/office/drawing/2010/main">
                <a:solidFill>
                  <a:srgbClr val="FFFFFF"/>
                </a:solidFill>
              </a14:hiddenFill>
            </a:ext>
          </a:extLst>
        </p:spPr>
      </p:pic>
      <p:pic>
        <p:nvPicPr>
          <p:cNvPr id="3" name="Billede 2">
            <a:extLst>
              <a:ext uri="{FF2B5EF4-FFF2-40B4-BE49-F238E27FC236}">
                <a16:creationId xmlns:a16="http://schemas.microsoft.com/office/drawing/2014/main" id="{E3D37EAD-6B47-7146-8B49-C103FE49DA3A}"/>
              </a:ext>
            </a:extLst>
          </p:cNvPr>
          <p:cNvPicPr>
            <a:picLocks noChangeAspect="1"/>
          </p:cNvPicPr>
          <p:nvPr/>
        </p:nvPicPr>
        <p:blipFill>
          <a:blip r:embed="rId3"/>
          <a:stretch>
            <a:fillRect/>
          </a:stretch>
        </p:blipFill>
        <p:spPr>
          <a:xfrm>
            <a:off x="1311023" y="1907673"/>
            <a:ext cx="271097" cy="271097"/>
          </a:xfrm>
          <a:prstGeom prst="rect">
            <a:avLst/>
          </a:prstGeom>
        </p:spPr>
      </p:pic>
      <p:pic>
        <p:nvPicPr>
          <p:cNvPr id="4" name="Billede 3">
            <a:extLst>
              <a:ext uri="{FF2B5EF4-FFF2-40B4-BE49-F238E27FC236}">
                <a16:creationId xmlns:a16="http://schemas.microsoft.com/office/drawing/2014/main" id="{463E955B-362C-594C-A2FE-A5C705871ECA}"/>
              </a:ext>
            </a:extLst>
          </p:cNvPr>
          <p:cNvPicPr>
            <a:picLocks noChangeAspect="1"/>
          </p:cNvPicPr>
          <p:nvPr/>
        </p:nvPicPr>
        <p:blipFill>
          <a:blip r:embed="rId4"/>
          <a:stretch>
            <a:fillRect/>
          </a:stretch>
        </p:blipFill>
        <p:spPr>
          <a:xfrm>
            <a:off x="1311023" y="2359652"/>
            <a:ext cx="253127" cy="253127"/>
          </a:xfrm>
          <a:prstGeom prst="rect">
            <a:avLst/>
          </a:prstGeom>
        </p:spPr>
      </p:pic>
      <p:sp>
        <p:nvSpPr>
          <p:cNvPr id="6" name="Tekstfelt 5">
            <a:extLst>
              <a:ext uri="{FF2B5EF4-FFF2-40B4-BE49-F238E27FC236}">
                <a16:creationId xmlns:a16="http://schemas.microsoft.com/office/drawing/2014/main" id="{D6D9ACA8-638A-5F4C-8070-167579B846B5}"/>
              </a:ext>
            </a:extLst>
          </p:cNvPr>
          <p:cNvSpPr txBox="1"/>
          <p:nvPr/>
        </p:nvSpPr>
        <p:spPr>
          <a:xfrm>
            <a:off x="2098430" y="2178438"/>
            <a:ext cx="1657505" cy="307777"/>
          </a:xfrm>
          <a:prstGeom prst="rect">
            <a:avLst/>
          </a:prstGeom>
          <a:noFill/>
        </p:spPr>
        <p:txBody>
          <a:bodyPr wrap="none" lIns="0" tIns="0" rIns="0" bIns="0" rtlCol="0">
            <a:spAutoFit/>
          </a:bodyPr>
          <a:lstStyle/>
          <a:p>
            <a:r>
              <a:rPr lang="da-DK" sz="2000" dirty="0"/>
              <a:t>@</a:t>
            </a:r>
            <a:r>
              <a:rPr lang="da-DK" sz="2000" dirty="0" err="1"/>
              <a:t>hobbihub.dk</a:t>
            </a:r>
            <a:endParaRPr lang="da-DK" sz="2000" dirty="0"/>
          </a:p>
        </p:txBody>
      </p:sp>
    </p:spTree>
    <p:extLst>
      <p:ext uri="{BB962C8B-B14F-4D97-AF65-F5344CB8AC3E}">
        <p14:creationId xmlns:p14="http://schemas.microsoft.com/office/powerpoint/2010/main" val="27155886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kstfelt 17">
            <a:extLst>
              <a:ext uri="{FF2B5EF4-FFF2-40B4-BE49-F238E27FC236}">
                <a16:creationId xmlns:a16="http://schemas.microsoft.com/office/drawing/2014/main" id="{BC710FDF-2CB6-4072-9D85-28D37F8D20AD}"/>
              </a:ext>
            </a:extLst>
          </p:cNvPr>
          <p:cNvSpPr txBox="1"/>
          <p:nvPr/>
        </p:nvSpPr>
        <p:spPr>
          <a:xfrm>
            <a:off x="2478401" y="2321004"/>
            <a:ext cx="7152709" cy="2708434"/>
          </a:xfrm>
          <a:prstGeom prst="rect">
            <a:avLst/>
          </a:prstGeom>
          <a:noFill/>
        </p:spPr>
        <p:txBody>
          <a:bodyPr wrap="square" lIns="0" tIns="0" rIns="0" bIns="0" rtlCol="0">
            <a:spAutoFit/>
          </a:bodyPr>
          <a:lstStyle/>
          <a:p>
            <a:r>
              <a:rPr lang="da-DK" sz="1600" dirty="0">
                <a:latin typeface="Arial" panose="020B0604020202020204" pitchFamily="34" charset="0"/>
                <a:cs typeface="Arial" panose="020B0604020202020204" pitchFamily="34" charset="0"/>
              </a:rPr>
              <a:t>I denne template finder du de slides, der skal udfyldes ved hver mission. </a:t>
            </a:r>
          </a:p>
          <a:p>
            <a:r>
              <a:rPr lang="da-DK" sz="1600" dirty="0">
                <a:latin typeface="Arial" panose="020B0604020202020204" pitchFamily="34" charset="0"/>
                <a:cs typeface="Arial" panose="020B0604020202020204" pitchFamily="34" charset="0"/>
              </a:rPr>
              <a:t>Start med at udfylde følgende:</a:t>
            </a:r>
          </a:p>
          <a:p>
            <a:endParaRPr lang="da-DK" sz="1600" dirty="0">
              <a:latin typeface="Arial" panose="020B0604020202020204" pitchFamily="34" charset="0"/>
              <a:cs typeface="Arial" panose="020B0604020202020204" pitchFamily="34" charset="0"/>
            </a:endParaRPr>
          </a:p>
          <a:p>
            <a:r>
              <a:rPr lang="da-DK" sz="1600" b="1" dirty="0">
                <a:latin typeface="Arial" panose="020B0604020202020204" pitchFamily="34" charset="0"/>
                <a:cs typeface="Arial" panose="020B0604020202020204" pitchFamily="34" charset="0"/>
              </a:rPr>
              <a:t>Navn: </a:t>
            </a:r>
            <a:r>
              <a:rPr lang="da-DK" sz="1600" dirty="0">
                <a:latin typeface="Arial" panose="020B0604020202020204" pitchFamily="34" charset="0"/>
                <a:cs typeface="Arial" panose="020B0604020202020204" pitchFamily="34" charset="0"/>
              </a:rPr>
              <a:t>Mikkel Lau, Rasmus Pedersen, Jonas Lyng, </a:t>
            </a:r>
            <a:r>
              <a:rPr lang="da-DK" sz="1600" dirty="0" err="1">
                <a:latin typeface="Arial" panose="020B0604020202020204" pitchFamily="34" charset="0"/>
                <a:cs typeface="Arial" panose="020B0604020202020204" pitchFamily="34" charset="0"/>
              </a:rPr>
              <a:t>Hidesh</a:t>
            </a:r>
            <a:r>
              <a:rPr lang="da-DK" sz="1600" dirty="0">
                <a:latin typeface="Arial" panose="020B0604020202020204" pitchFamily="34" charset="0"/>
                <a:cs typeface="Arial" panose="020B0604020202020204" pitchFamily="34" charset="0"/>
              </a:rPr>
              <a:t> Kumar, </a:t>
            </a:r>
            <a:r>
              <a:rPr lang="da-DK" sz="1600" dirty="0" err="1">
                <a:latin typeface="Arial" panose="020B0604020202020204" pitchFamily="34" charset="0"/>
                <a:cs typeface="Arial" panose="020B0604020202020204" pitchFamily="34" charset="0"/>
              </a:rPr>
              <a:t>Marinela</a:t>
            </a:r>
            <a:r>
              <a:rPr lang="da-DK" sz="1600" dirty="0">
                <a:latin typeface="Arial" panose="020B0604020202020204" pitchFamily="34" charset="0"/>
                <a:cs typeface="Arial" panose="020B0604020202020204" pitchFamily="34" charset="0"/>
              </a:rPr>
              <a:t> </a:t>
            </a:r>
            <a:r>
              <a:rPr lang="da-DK" sz="1600" dirty="0" err="1">
                <a:latin typeface="Arial" panose="020B0604020202020204" pitchFamily="34" charset="0"/>
                <a:cs typeface="Arial" panose="020B0604020202020204" pitchFamily="34" charset="0"/>
              </a:rPr>
              <a:t>Stefanova</a:t>
            </a:r>
            <a:endParaRPr lang="da-DK" sz="1600" dirty="0">
              <a:latin typeface="Arial" panose="020B0604020202020204" pitchFamily="34" charset="0"/>
              <a:cs typeface="Arial" panose="020B0604020202020204" pitchFamily="34" charset="0"/>
            </a:endParaRPr>
          </a:p>
          <a:p>
            <a:r>
              <a:rPr lang="da-DK" sz="1600" b="1" dirty="0">
                <a:latin typeface="Arial" panose="020B0604020202020204" pitchFamily="34" charset="0"/>
                <a:cs typeface="Arial" panose="020B0604020202020204" pitchFamily="34" charset="0"/>
              </a:rPr>
              <a:t>Uddannelse: </a:t>
            </a:r>
            <a:r>
              <a:rPr lang="da-DK" sz="1600" dirty="0">
                <a:latin typeface="Arial" panose="020B0604020202020204" pitchFamily="34" charset="0"/>
                <a:cs typeface="Arial" panose="020B0604020202020204" pitchFamily="34" charset="0"/>
              </a:rPr>
              <a:t>Multimediedesign</a:t>
            </a:r>
            <a:endParaRPr lang="da-DK" sz="1600" b="1" dirty="0">
              <a:latin typeface="Arial" panose="020B0604020202020204" pitchFamily="34" charset="0"/>
              <a:cs typeface="Arial" panose="020B0604020202020204" pitchFamily="34" charset="0"/>
            </a:endParaRPr>
          </a:p>
          <a:p>
            <a:r>
              <a:rPr lang="da-DK" sz="1600" b="1" dirty="0">
                <a:latin typeface="Arial" panose="020B0604020202020204" pitchFamily="34" charset="0"/>
                <a:cs typeface="Arial" panose="020B0604020202020204" pitchFamily="34" charset="0"/>
              </a:rPr>
              <a:t>Titel på virksomhed/ide: </a:t>
            </a:r>
            <a:r>
              <a:rPr lang="da-DK" sz="1600" dirty="0" err="1">
                <a:latin typeface="Arial" panose="020B0604020202020204" pitchFamily="34" charset="0"/>
                <a:cs typeface="Arial" panose="020B0604020202020204" pitchFamily="34" charset="0"/>
              </a:rPr>
              <a:t>HobbiHub</a:t>
            </a:r>
            <a:endParaRPr lang="da-DK" sz="1600" b="1" dirty="0">
              <a:latin typeface="Arial" panose="020B0604020202020204" pitchFamily="34" charset="0"/>
              <a:cs typeface="Arial" panose="020B0604020202020204" pitchFamily="34" charset="0"/>
            </a:endParaRPr>
          </a:p>
          <a:p>
            <a:r>
              <a:rPr lang="da-DK" sz="1600" b="1" dirty="0">
                <a:latin typeface="Arial" panose="020B0604020202020204" pitchFamily="34" charset="0"/>
                <a:cs typeface="Arial" panose="020B0604020202020204" pitchFamily="34" charset="0"/>
              </a:rPr>
              <a:t>E-mail:  </a:t>
            </a:r>
            <a:r>
              <a:rPr lang="da-DK" sz="1600" dirty="0">
                <a:latin typeface="Arial" panose="020B0604020202020204" pitchFamily="34" charset="0"/>
                <a:cs typeface="Arial" panose="020B0604020202020204" pitchFamily="34" charset="0"/>
                <a:hlinkClick r:id="rId2"/>
              </a:rPr>
              <a:t>mikk50e6@edu.easj.dk</a:t>
            </a:r>
            <a:r>
              <a:rPr lang="da-DK" sz="1600" dirty="0">
                <a:latin typeface="Arial" panose="020B0604020202020204" pitchFamily="34" charset="0"/>
                <a:cs typeface="Arial" panose="020B0604020202020204" pitchFamily="34" charset="0"/>
              </a:rPr>
              <a:t>, </a:t>
            </a:r>
            <a:endParaRPr lang="da-DK" sz="1600" b="1" dirty="0">
              <a:latin typeface="Arial" panose="020B0604020202020204" pitchFamily="34" charset="0"/>
              <a:cs typeface="Arial" panose="020B0604020202020204" pitchFamily="34" charset="0"/>
            </a:endParaRPr>
          </a:p>
          <a:p>
            <a:r>
              <a:rPr lang="da-DK" sz="1600" b="1" dirty="0">
                <a:latin typeface="Arial" panose="020B0604020202020204" pitchFamily="34" charset="0"/>
                <a:cs typeface="Arial" panose="020B0604020202020204" pitchFamily="34" charset="0"/>
              </a:rPr>
              <a:t>Telefon: </a:t>
            </a:r>
            <a:r>
              <a:rPr lang="da-DK" sz="1600" dirty="0">
                <a:latin typeface="Arial" panose="020B0604020202020204" pitchFamily="34" charset="0"/>
                <a:cs typeface="Arial" panose="020B0604020202020204" pitchFamily="34" charset="0"/>
              </a:rPr>
              <a:t>+45 40 47 46 50 </a:t>
            </a:r>
          </a:p>
          <a:p>
            <a:r>
              <a:rPr lang="da-DK" sz="1600" b="1" dirty="0">
                <a:latin typeface="Arial" panose="020B0604020202020204" pitchFamily="34" charset="0"/>
                <a:cs typeface="Arial" panose="020B0604020202020204" pitchFamily="34" charset="0"/>
              </a:rPr>
              <a:t>URL: </a:t>
            </a:r>
            <a:r>
              <a:rPr lang="da-DK" sz="1600" b="1" dirty="0">
                <a:latin typeface="Arial" panose="020B0604020202020204" pitchFamily="34" charset="0"/>
                <a:cs typeface="Arial" panose="020B0604020202020204" pitchFamily="34" charset="0"/>
                <a:hlinkClick r:id="rId3"/>
              </a:rPr>
              <a:t>https://laumedia.dk/</a:t>
            </a:r>
            <a:r>
              <a:rPr lang="da-DK" sz="1600" b="1" dirty="0">
                <a:latin typeface="Arial" panose="020B0604020202020204" pitchFamily="34" charset="0"/>
                <a:cs typeface="Arial" panose="020B0604020202020204" pitchFamily="34" charset="0"/>
              </a:rPr>
              <a:t> </a:t>
            </a:r>
          </a:p>
          <a:p>
            <a:endParaRPr lang="da-DK" sz="1600" b="1" dirty="0">
              <a:latin typeface="Arial" panose="020B0604020202020204" pitchFamily="34" charset="0"/>
              <a:cs typeface="Arial" panose="020B0604020202020204" pitchFamily="34" charset="0"/>
            </a:endParaRPr>
          </a:p>
        </p:txBody>
      </p:sp>
      <p:sp>
        <p:nvSpPr>
          <p:cNvPr id="7" name="Titel 8">
            <a:extLst>
              <a:ext uri="{FF2B5EF4-FFF2-40B4-BE49-F238E27FC236}">
                <a16:creationId xmlns:a16="http://schemas.microsoft.com/office/drawing/2014/main" id="{92A72762-5971-458E-A369-6622B4FF2C0E}"/>
              </a:ext>
            </a:extLst>
          </p:cNvPr>
          <p:cNvSpPr txBox="1">
            <a:spLocks/>
          </p:cNvSpPr>
          <p:nvPr/>
        </p:nvSpPr>
        <p:spPr>
          <a:xfrm>
            <a:off x="2478401" y="1748036"/>
            <a:ext cx="6622870" cy="572968"/>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r>
              <a:rPr lang="da-DK" b="1" dirty="0" err="1">
                <a:latin typeface="Arial" panose="020B0604020202020204" pitchFamily="34" charset="0"/>
                <a:cs typeface="Arial" panose="020B0604020202020204" pitchFamily="34" charset="0"/>
              </a:rPr>
              <a:t>StartUp</a:t>
            </a:r>
            <a:r>
              <a:rPr lang="da-DK" b="1" dirty="0">
                <a:latin typeface="Arial" panose="020B0604020202020204" pitchFamily="34" charset="0"/>
                <a:cs typeface="Arial" panose="020B0604020202020204" pitchFamily="34" charset="0"/>
              </a:rPr>
              <a:t> mission template</a:t>
            </a:r>
            <a:endParaRPr lang="da-DK"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558818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el 8">
            <a:extLst>
              <a:ext uri="{FF2B5EF4-FFF2-40B4-BE49-F238E27FC236}">
                <a16:creationId xmlns:a16="http://schemas.microsoft.com/office/drawing/2014/main" id="{CA4C6C31-9F1C-4D96-9E4C-119EDECA0553}"/>
              </a:ext>
            </a:extLst>
          </p:cNvPr>
          <p:cNvSpPr txBox="1">
            <a:spLocks/>
          </p:cNvSpPr>
          <p:nvPr/>
        </p:nvSpPr>
        <p:spPr>
          <a:xfrm>
            <a:off x="645293" y="647024"/>
            <a:ext cx="9281132" cy="826640"/>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r>
              <a:rPr lang="da-DK" b="1" dirty="0">
                <a:latin typeface="Arial" panose="020B0604020202020204" pitchFamily="34" charset="0"/>
                <a:cs typeface="Arial" panose="020B0604020202020204" pitchFamily="34" charset="0"/>
              </a:rPr>
              <a:t>Mission 13</a:t>
            </a:r>
            <a:r>
              <a:rPr lang="da-DK" dirty="0">
                <a:latin typeface="Arial" panose="020B0604020202020204" pitchFamily="34" charset="0"/>
                <a:cs typeface="Arial" panose="020B0604020202020204" pitchFamily="34" charset="0"/>
              </a:rPr>
              <a:t> Salg (3 mdr. frem) </a:t>
            </a:r>
          </a:p>
        </p:txBody>
      </p:sp>
      <p:graphicFrame>
        <p:nvGraphicFramePr>
          <p:cNvPr id="2" name="Tabel 1">
            <a:extLst>
              <a:ext uri="{FF2B5EF4-FFF2-40B4-BE49-F238E27FC236}">
                <a16:creationId xmlns:a16="http://schemas.microsoft.com/office/drawing/2014/main" id="{BE2F1BD3-3649-4408-84D9-8EE795D8058E}"/>
              </a:ext>
            </a:extLst>
          </p:cNvPr>
          <p:cNvGraphicFramePr>
            <a:graphicFrameLocks noGrp="1"/>
          </p:cNvGraphicFramePr>
          <p:nvPr>
            <p:extLst>
              <p:ext uri="{D42A27DB-BD31-4B8C-83A1-F6EECF244321}">
                <p14:modId xmlns:p14="http://schemas.microsoft.com/office/powerpoint/2010/main" val="1248981760"/>
              </p:ext>
            </p:extLst>
          </p:nvPr>
        </p:nvGraphicFramePr>
        <p:xfrm>
          <a:off x="645293" y="1577504"/>
          <a:ext cx="10930822" cy="2710015"/>
        </p:xfrm>
        <a:graphic>
          <a:graphicData uri="http://schemas.openxmlformats.org/drawingml/2006/table">
            <a:tbl>
              <a:tblPr firstRow="1" bandRow="1">
                <a:tableStyleId>{5C22544A-7EE6-4342-B048-85BDC9FD1C3A}</a:tableStyleId>
              </a:tblPr>
              <a:tblGrid>
                <a:gridCol w="2672942">
                  <a:extLst>
                    <a:ext uri="{9D8B030D-6E8A-4147-A177-3AD203B41FA5}">
                      <a16:colId xmlns:a16="http://schemas.microsoft.com/office/drawing/2014/main" val="3334576835"/>
                    </a:ext>
                  </a:extLst>
                </a:gridCol>
                <a:gridCol w="3176833">
                  <a:extLst>
                    <a:ext uri="{9D8B030D-6E8A-4147-A177-3AD203B41FA5}">
                      <a16:colId xmlns:a16="http://schemas.microsoft.com/office/drawing/2014/main" val="3513609371"/>
                    </a:ext>
                  </a:extLst>
                </a:gridCol>
                <a:gridCol w="2875175">
                  <a:extLst>
                    <a:ext uri="{9D8B030D-6E8A-4147-A177-3AD203B41FA5}">
                      <a16:colId xmlns:a16="http://schemas.microsoft.com/office/drawing/2014/main" val="4072962750"/>
                    </a:ext>
                  </a:extLst>
                </a:gridCol>
                <a:gridCol w="2205872">
                  <a:extLst>
                    <a:ext uri="{9D8B030D-6E8A-4147-A177-3AD203B41FA5}">
                      <a16:colId xmlns:a16="http://schemas.microsoft.com/office/drawing/2014/main" val="417928842"/>
                    </a:ext>
                  </a:extLst>
                </a:gridCol>
              </a:tblGrid>
              <a:tr h="370840">
                <a:tc>
                  <a:txBody>
                    <a:bodyPr/>
                    <a:lstStyle/>
                    <a:p>
                      <a:r>
                        <a:rPr lang="da-DK" sz="1200" dirty="0">
                          <a:solidFill>
                            <a:schemeClr val="tx1"/>
                          </a:solidFill>
                          <a:latin typeface="Arial" panose="020B0604020202020204" pitchFamily="34" charset="0"/>
                          <a:cs typeface="Arial" panose="020B0604020202020204" pitchFamily="34" charset="0"/>
                        </a:rPr>
                        <a:t>Mål - beskrivelse</a:t>
                      </a:r>
                    </a:p>
                  </a:txBody>
                  <a:tcPr>
                    <a:solidFill>
                      <a:schemeClr val="bg1">
                        <a:lumMod val="95000"/>
                      </a:schemeClr>
                    </a:solidFill>
                  </a:tcPr>
                </a:tc>
                <a:tc>
                  <a:txBody>
                    <a:bodyPr/>
                    <a:lstStyle/>
                    <a:p>
                      <a:r>
                        <a:rPr lang="da-DK" sz="1200" dirty="0">
                          <a:solidFill>
                            <a:schemeClr val="tx1"/>
                          </a:solidFill>
                          <a:latin typeface="Arial" panose="020B0604020202020204" pitchFamily="34" charset="0"/>
                          <a:cs typeface="Arial" panose="020B0604020202020204" pitchFamily="34" charset="0"/>
                        </a:rPr>
                        <a:t>Hvordan skal målet nås?</a:t>
                      </a:r>
                    </a:p>
                  </a:txBody>
                  <a:tcPr>
                    <a:solidFill>
                      <a:schemeClr val="bg1">
                        <a:lumMod val="95000"/>
                      </a:schemeClr>
                    </a:solidFill>
                  </a:tcPr>
                </a:tc>
                <a:tc>
                  <a:txBody>
                    <a:bodyPr/>
                    <a:lstStyle/>
                    <a:p>
                      <a:r>
                        <a:rPr lang="da-DK" sz="1200" dirty="0">
                          <a:solidFill>
                            <a:schemeClr val="tx1"/>
                          </a:solidFill>
                          <a:latin typeface="Arial" panose="020B0604020202020204" pitchFamily="34" charset="0"/>
                          <a:cs typeface="Arial" panose="020B0604020202020204" pitchFamily="34" charset="0"/>
                        </a:rPr>
                        <a:t>Hvornår er det afsat tid til arbejdet? (afsæt timer i kalenderen)</a:t>
                      </a:r>
                    </a:p>
                  </a:txBody>
                  <a:tcPr>
                    <a:solidFill>
                      <a:schemeClr val="bg1">
                        <a:lumMod val="95000"/>
                      </a:schemeClr>
                    </a:solidFill>
                  </a:tcPr>
                </a:tc>
                <a:tc>
                  <a:txBody>
                    <a:bodyPr/>
                    <a:lstStyle/>
                    <a:p>
                      <a:r>
                        <a:rPr lang="da-DK" sz="1200" dirty="0">
                          <a:solidFill>
                            <a:schemeClr val="tx1"/>
                          </a:solidFill>
                          <a:latin typeface="Arial" panose="020B0604020202020204" pitchFamily="34" charset="0"/>
                          <a:cs typeface="Arial" panose="020B0604020202020204" pitchFamily="34" charset="0"/>
                        </a:rPr>
                        <a:t>Deadline for indfrielse af mål (Indsæt dato)</a:t>
                      </a:r>
                    </a:p>
                  </a:txBody>
                  <a:tcPr>
                    <a:solidFill>
                      <a:schemeClr val="bg1">
                        <a:lumMod val="95000"/>
                      </a:schemeClr>
                    </a:solidFill>
                  </a:tcPr>
                </a:tc>
                <a:extLst>
                  <a:ext uri="{0D108BD9-81ED-4DB2-BD59-A6C34878D82A}">
                    <a16:rowId xmlns:a16="http://schemas.microsoft.com/office/drawing/2014/main" val="1939593160"/>
                  </a:ext>
                </a:extLst>
              </a:tr>
              <a:tr h="370840">
                <a:tc>
                  <a:txBody>
                    <a:bodyPr/>
                    <a:lstStyle/>
                    <a:p>
                      <a:r>
                        <a:rPr lang="da-DK" sz="1200" dirty="0">
                          <a:solidFill>
                            <a:schemeClr val="tx1"/>
                          </a:solidFill>
                          <a:latin typeface="Arial" panose="020B0604020202020204" pitchFamily="34" charset="0"/>
                          <a:cs typeface="Arial" panose="020B0604020202020204" pitchFamily="34" charset="0"/>
                        </a:rPr>
                        <a:t>1. Vi forventer brugere så vi kan få ad </a:t>
                      </a:r>
                      <a:r>
                        <a:rPr lang="da-DK" sz="1200" dirty="0" err="1">
                          <a:solidFill>
                            <a:schemeClr val="tx1"/>
                          </a:solidFill>
                          <a:latin typeface="Arial" panose="020B0604020202020204" pitchFamily="34" charset="0"/>
                          <a:cs typeface="Arial" panose="020B0604020202020204" pitchFamily="34" charset="0"/>
                        </a:rPr>
                        <a:t>revenue</a:t>
                      </a:r>
                      <a:r>
                        <a:rPr lang="da-DK" sz="1200" dirty="0">
                          <a:solidFill>
                            <a:schemeClr val="tx1"/>
                          </a:solidFill>
                          <a:latin typeface="Arial" panose="020B0604020202020204" pitchFamily="34" charset="0"/>
                          <a:cs typeface="Arial" panose="020B0604020202020204" pitchFamily="34" charset="0"/>
                        </a:rPr>
                        <a:t>.</a:t>
                      </a:r>
                    </a:p>
                  </a:txBody>
                  <a:tcPr>
                    <a:solidFill>
                      <a:schemeClr val="bg1">
                        <a:lumMod val="95000"/>
                      </a:schemeClr>
                    </a:solidFill>
                  </a:tcPr>
                </a:tc>
                <a:tc>
                  <a:txBody>
                    <a:bodyPr/>
                    <a:lstStyle/>
                    <a:p>
                      <a:r>
                        <a:rPr lang="da-DK" sz="1200" dirty="0">
                          <a:solidFill>
                            <a:schemeClr val="tx1"/>
                          </a:solidFill>
                          <a:latin typeface="Arial" panose="020B0604020202020204" pitchFamily="34" charset="0"/>
                          <a:cs typeface="Arial" panose="020B0604020202020204" pitchFamily="34" charset="0"/>
                        </a:rPr>
                        <a:t>Ved at få platformen på sociale medier, så folk får relation til platformen og bliver benyttet.</a:t>
                      </a:r>
                    </a:p>
                  </a:txBody>
                  <a:tcPr>
                    <a:solidFill>
                      <a:schemeClr val="bg1">
                        <a:lumMod val="95000"/>
                      </a:schemeClr>
                    </a:solidFill>
                  </a:tcPr>
                </a:tc>
                <a:tc>
                  <a:txBody>
                    <a:bodyPr/>
                    <a:lstStyle/>
                    <a:p>
                      <a:endParaRPr lang="da-DK" sz="1200" dirty="0">
                        <a:solidFill>
                          <a:schemeClr val="tx1"/>
                        </a:solidFill>
                        <a:latin typeface="Arial" panose="020B0604020202020204" pitchFamily="34" charset="0"/>
                        <a:cs typeface="Arial" panose="020B0604020202020204" pitchFamily="34" charset="0"/>
                      </a:endParaRPr>
                    </a:p>
                  </a:txBody>
                  <a:tcPr>
                    <a:solidFill>
                      <a:schemeClr val="bg1">
                        <a:lumMod val="95000"/>
                      </a:schemeClr>
                    </a:solidFill>
                  </a:tcPr>
                </a:tc>
                <a:tc>
                  <a:txBody>
                    <a:bodyPr/>
                    <a:lstStyle/>
                    <a:p>
                      <a:r>
                        <a:rPr lang="da-DK" sz="1200" dirty="0">
                          <a:solidFill>
                            <a:schemeClr val="tx1"/>
                          </a:solidFill>
                          <a:latin typeface="Arial" panose="020B0604020202020204" pitchFamily="34" charset="0"/>
                          <a:cs typeface="Arial" panose="020B0604020202020204" pitchFamily="34" charset="0"/>
                        </a:rPr>
                        <a:t>Inden for det næste år</a:t>
                      </a:r>
                    </a:p>
                  </a:txBody>
                  <a:tcPr>
                    <a:solidFill>
                      <a:schemeClr val="bg1">
                        <a:lumMod val="95000"/>
                      </a:schemeClr>
                    </a:solidFill>
                  </a:tcPr>
                </a:tc>
                <a:extLst>
                  <a:ext uri="{0D108BD9-81ED-4DB2-BD59-A6C34878D82A}">
                    <a16:rowId xmlns:a16="http://schemas.microsoft.com/office/drawing/2014/main" val="2431735000"/>
                  </a:ext>
                </a:extLst>
              </a:tr>
              <a:tr h="370840">
                <a:tc>
                  <a:txBody>
                    <a:bodyPr/>
                    <a:lstStyle/>
                    <a:p>
                      <a:r>
                        <a:rPr lang="da-DK" sz="1200" dirty="0">
                          <a:solidFill>
                            <a:schemeClr val="tx1"/>
                          </a:solidFill>
                          <a:latin typeface="Arial" panose="020B0604020202020204" pitchFamily="34" charset="0"/>
                          <a:cs typeface="Arial" panose="020B0604020202020204" pitchFamily="34" charset="0"/>
                        </a:rPr>
                        <a:t>2.  Betaling for at få annonce promotet</a:t>
                      </a:r>
                    </a:p>
                  </a:txBody>
                  <a:tcPr>
                    <a:solidFill>
                      <a:schemeClr val="bg1">
                        <a:lumMod val="95000"/>
                      </a:schemeClr>
                    </a:solidFill>
                  </a:tcPr>
                </a:tc>
                <a:tc>
                  <a:txBody>
                    <a:bodyPr/>
                    <a:lstStyle/>
                    <a:p>
                      <a:r>
                        <a:rPr lang="da-DK" sz="1200" dirty="0">
                          <a:solidFill>
                            <a:schemeClr val="tx1"/>
                          </a:solidFill>
                          <a:latin typeface="Arial" panose="020B0604020202020204" pitchFamily="34" charset="0"/>
                          <a:cs typeface="Arial" panose="020B0604020202020204" pitchFamily="34" charset="0"/>
                        </a:rPr>
                        <a:t>Ved at brugere vil promovere deres opslag og det kan de evt. betale sig fra.</a:t>
                      </a:r>
                    </a:p>
                  </a:txBody>
                  <a:tcPr>
                    <a:solidFill>
                      <a:schemeClr val="bg1">
                        <a:lumMod val="95000"/>
                      </a:schemeClr>
                    </a:solidFill>
                  </a:tcPr>
                </a:tc>
                <a:tc>
                  <a:txBody>
                    <a:bodyPr/>
                    <a:lstStyle/>
                    <a:p>
                      <a:endParaRPr lang="da-DK" sz="1200">
                        <a:solidFill>
                          <a:schemeClr val="tx1"/>
                        </a:solidFill>
                        <a:latin typeface="Arial" panose="020B0604020202020204" pitchFamily="34" charset="0"/>
                        <a:cs typeface="Arial" panose="020B0604020202020204" pitchFamily="34" charset="0"/>
                      </a:endParaRPr>
                    </a:p>
                  </a:txBody>
                  <a:tcPr>
                    <a:solidFill>
                      <a:schemeClr val="bg1">
                        <a:lumMod val="95000"/>
                      </a:schemeClr>
                    </a:solidFill>
                  </a:tcPr>
                </a:tc>
                <a:tc>
                  <a:txBody>
                    <a:bodyPr/>
                    <a:lstStyle/>
                    <a:p>
                      <a:endParaRPr lang="da-DK" sz="1200">
                        <a:solidFill>
                          <a:schemeClr val="tx1"/>
                        </a:solidFill>
                        <a:latin typeface="Arial" panose="020B0604020202020204" pitchFamily="34" charset="0"/>
                        <a:cs typeface="Arial" panose="020B0604020202020204" pitchFamily="34" charset="0"/>
                      </a:endParaRPr>
                    </a:p>
                  </a:txBody>
                  <a:tcPr>
                    <a:solidFill>
                      <a:schemeClr val="bg1">
                        <a:lumMod val="95000"/>
                      </a:schemeClr>
                    </a:solidFill>
                  </a:tcPr>
                </a:tc>
                <a:extLst>
                  <a:ext uri="{0D108BD9-81ED-4DB2-BD59-A6C34878D82A}">
                    <a16:rowId xmlns:a16="http://schemas.microsoft.com/office/drawing/2014/main" val="3458155638"/>
                  </a:ext>
                </a:extLst>
              </a:tr>
              <a:tr h="370840">
                <a:tc>
                  <a:txBody>
                    <a:bodyPr/>
                    <a:lstStyle/>
                    <a:p>
                      <a:r>
                        <a:rPr lang="da-DK" sz="1200" dirty="0">
                          <a:solidFill>
                            <a:schemeClr val="tx1"/>
                          </a:solidFill>
                          <a:latin typeface="Arial" panose="020B0604020202020204" pitchFamily="34" charset="0"/>
                          <a:cs typeface="Arial" panose="020B0604020202020204" pitchFamily="34" charset="0"/>
                        </a:rPr>
                        <a:t>3.  %-del af et opslag</a:t>
                      </a:r>
                    </a:p>
                  </a:txBody>
                  <a:tcPr>
                    <a:solidFill>
                      <a:schemeClr val="bg1">
                        <a:lumMod val="95000"/>
                      </a:schemeClr>
                    </a:solidFill>
                  </a:tcPr>
                </a:tc>
                <a:tc>
                  <a:txBody>
                    <a:bodyPr/>
                    <a:lstStyle/>
                    <a:p>
                      <a:r>
                        <a:rPr lang="da-DK" sz="1200" dirty="0">
                          <a:solidFill>
                            <a:schemeClr val="tx1"/>
                          </a:solidFill>
                          <a:latin typeface="Arial" panose="020B0604020202020204" pitchFamily="34" charset="0"/>
                          <a:cs typeface="Arial" panose="020B0604020202020204" pitchFamily="34" charset="0"/>
                        </a:rPr>
                        <a:t>Ved at brugerne betaler en procentdel af den pris de sætter deres opslag til.</a:t>
                      </a:r>
                    </a:p>
                  </a:txBody>
                  <a:tcPr>
                    <a:solidFill>
                      <a:schemeClr val="bg1">
                        <a:lumMod val="95000"/>
                      </a:schemeClr>
                    </a:solidFill>
                  </a:tcPr>
                </a:tc>
                <a:tc>
                  <a:txBody>
                    <a:bodyPr/>
                    <a:lstStyle/>
                    <a:p>
                      <a:endParaRPr lang="da-DK" sz="1200">
                        <a:solidFill>
                          <a:schemeClr val="tx1"/>
                        </a:solidFill>
                        <a:latin typeface="Arial" panose="020B0604020202020204" pitchFamily="34" charset="0"/>
                        <a:cs typeface="Arial" panose="020B0604020202020204" pitchFamily="34" charset="0"/>
                      </a:endParaRPr>
                    </a:p>
                  </a:txBody>
                  <a:tcPr>
                    <a:solidFill>
                      <a:schemeClr val="bg1">
                        <a:lumMod val="95000"/>
                      </a:schemeClr>
                    </a:solidFill>
                  </a:tcPr>
                </a:tc>
                <a:tc>
                  <a:txBody>
                    <a:bodyPr/>
                    <a:lstStyle/>
                    <a:p>
                      <a:endParaRPr lang="da-DK" sz="1200" dirty="0">
                        <a:solidFill>
                          <a:schemeClr val="tx1"/>
                        </a:solidFill>
                        <a:latin typeface="Arial" panose="020B0604020202020204" pitchFamily="34" charset="0"/>
                        <a:cs typeface="Arial" panose="020B0604020202020204" pitchFamily="34" charset="0"/>
                      </a:endParaRPr>
                    </a:p>
                  </a:txBody>
                  <a:tcPr>
                    <a:solidFill>
                      <a:schemeClr val="bg1">
                        <a:lumMod val="95000"/>
                      </a:schemeClr>
                    </a:solidFill>
                  </a:tcPr>
                </a:tc>
                <a:extLst>
                  <a:ext uri="{0D108BD9-81ED-4DB2-BD59-A6C34878D82A}">
                    <a16:rowId xmlns:a16="http://schemas.microsoft.com/office/drawing/2014/main" val="1585975744"/>
                  </a:ext>
                </a:extLst>
              </a:tr>
              <a:tr h="327495">
                <a:tc>
                  <a:txBody>
                    <a:bodyPr/>
                    <a:lstStyle/>
                    <a:p>
                      <a:r>
                        <a:rPr lang="da-DK" sz="1200" dirty="0">
                          <a:solidFill>
                            <a:schemeClr val="tx1"/>
                          </a:solidFill>
                          <a:latin typeface="Arial" panose="020B0604020202020204" pitchFamily="34" charset="0"/>
                          <a:cs typeface="Arial" panose="020B0604020202020204" pitchFamily="34" charset="0"/>
                        </a:rPr>
                        <a:t>4.</a:t>
                      </a:r>
                    </a:p>
                  </a:txBody>
                  <a:tcPr>
                    <a:solidFill>
                      <a:schemeClr val="bg1">
                        <a:lumMod val="95000"/>
                      </a:schemeClr>
                    </a:solidFill>
                  </a:tcPr>
                </a:tc>
                <a:tc>
                  <a:txBody>
                    <a:bodyPr/>
                    <a:lstStyle/>
                    <a:p>
                      <a:endParaRPr lang="da-DK" sz="1200">
                        <a:solidFill>
                          <a:schemeClr val="tx1"/>
                        </a:solidFill>
                        <a:latin typeface="Arial" panose="020B0604020202020204" pitchFamily="34" charset="0"/>
                        <a:cs typeface="Arial" panose="020B0604020202020204" pitchFamily="34" charset="0"/>
                      </a:endParaRPr>
                    </a:p>
                  </a:txBody>
                  <a:tcPr>
                    <a:solidFill>
                      <a:schemeClr val="bg1">
                        <a:lumMod val="95000"/>
                      </a:schemeClr>
                    </a:solidFill>
                  </a:tcPr>
                </a:tc>
                <a:tc>
                  <a:txBody>
                    <a:bodyPr/>
                    <a:lstStyle/>
                    <a:p>
                      <a:endParaRPr lang="da-DK" sz="1200">
                        <a:solidFill>
                          <a:schemeClr val="tx1"/>
                        </a:solidFill>
                        <a:latin typeface="Arial" panose="020B0604020202020204" pitchFamily="34" charset="0"/>
                        <a:cs typeface="Arial" panose="020B0604020202020204" pitchFamily="34" charset="0"/>
                      </a:endParaRPr>
                    </a:p>
                  </a:txBody>
                  <a:tcPr>
                    <a:solidFill>
                      <a:schemeClr val="bg1">
                        <a:lumMod val="95000"/>
                      </a:schemeClr>
                    </a:solidFill>
                  </a:tcPr>
                </a:tc>
                <a:tc>
                  <a:txBody>
                    <a:bodyPr/>
                    <a:lstStyle/>
                    <a:p>
                      <a:endParaRPr lang="da-DK" sz="1200">
                        <a:solidFill>
                          <a:schemeClr val="tx1"/>
                        </a:solidFill>
                        <a:latin typeface="Arial" panose="020B0604020202020204" pitchFamily="34" charset="0"/>
                        <a:cs typeface="Arial" panose="020B0604020202020204" pitchFamily="34" charset="0"/>
                      </a:endParaRPr>
                    </a:p>
                  </a:txBody>
                  <a:tcPr>
                    <a:solidFill>
                      <a:schemeClr val="bg1">
                        <a:lumMod val="95000"/>
                      </a:schemeClr>
                    </a:solidFill>
                  </a:tcPr>
                </a:tc>
                <a:extLst>
                  <a:ext uri="{0D108BD9-81ED-4DB2-BD59-A6C34878D82A}">
                    <a16:rowId xmlns:a16="http://schemas.microsoft.com/office/drawing/2014/main" val="1968289851"/>
                  </a:ext>
                </a:extLst>
              </a:tr>
              <a:tr h="370840">
                <a:tc>
                  <a:txBody>
                    <a:bodyPr/>
                    <a:lstStyle/>
                    <a:p>
                      <a:r>
                        <a:rPr lang="da-DK" sz="1200" dirty="0">
                          <a:solidFill>
                            <a:schemeClr val="tx1"/>
                          </a:solidFill>
                          <a:latin typeface="Arial" panose="020B0604020202020204" pitchFamily="34" charset="0"/>
                          <a:cs typeface="Arial" panose="020B0604020202020204" pitchFamily="34" charset="0"/>
                        </a:rPr>
                        <a:t>5. </a:t>
                      </a:r>
                    </a:p>
                  </a:txBody>
                  <a:tcPr>
                    <a:solidFill>
                      <a:schemeClr val="bg1">
                        <a:lumMod val="95000"/>
                      </a:schemeClr>
                    </a:solidFill>
                  </a:tcPr>
                </a:tc>
                <a:tc>
                  <a:txBody>
                    <a:bodyPr/>
                    <a:lstStyle/>
                    <a:p>
                      <a:endParaRPr lang="da-DK" sz="1200">
                        <a:solidFill>
                          <a:schemeClr val="tx1"/>
                        </a:solidFill>
                        <a:latin typeface="Arial" panose="020B0604020202020204" pitchFamily="34" charset="0"/>
                        <a:cs typeface="Arial" panose="020B0604020202020204" pitchFamily="34" charset="0"/>
                      </a:endParaRPr>
                    </a:p>
                  </a:txBody>
                  <a:tcPr>
                    <a:solidFill>
                      <a:schemeClr val="bg1">
                        <a:lumMod val="95000"/>
                      </a:schemeClr>
                    </a:solidFill>
                  </a:tcPr>
                </a:tc>
                <a:tc>
                  <a:txBody>
                    <a:bodyPr/>
                    <a:lstStyle/>
                    <a:p>
                      <a:endParaRPr lang="da-DK" sz="1200">
                        <a:solidFill>
                          <a:schemeClr val="tx1"/>
                        </a:solidFill>
                        <a:latin typeface="Arial" panose="020B0604020202020204" pitchFamily="34" charset="0"/>
                        <a:cs typeface="Arial" panose="020B0604020202020204" pitchFamily="34" charset="0"/>
                      </a:endParaRPr>
                    </a:p>
                  </a:txBody>
                  <a:tcPr>
                    <a:solidFill>
                      <a:schemeClr val="bg1">
                        <a:lumMod val="95000"/>
                      </a:schemeClr>
                    </a:solidFill>
                  </a:tcPr>
                </a:tc>
                <a:tc>
                  <a:txBody>
                    <a:bodyPr/>
                    <a:lstStyle/>
                    <a:p>
                      <a:endParaRPr lang="da-DK" sz="1200" dirty="0">
                        <a:solidFill>
                          <a:schemeClr val="tx1"/>
                        </a:solidFill>
                        <a:latin typeface="Arial" panose="020B0604020202020204" pitchFamily="34" charset="0"/>
                        <a:cs typeface="Arial" panose="020B0604020202020204" pitchFamily="34" charset="0"/>
                      </a:endParaRPr>
                    </a:p>
                  </a:txBody>
                  <a:tcPr>
                    <a:solidFill>
                      <a:schemeClr val="bg1">
                        <a:lumMod val="95000"/>
                      </a:schemeClr>
                    </a:solidFill>
                  </a:tcPr>
                </a:tc>
                <a:extLst>
                  <a:ext uri="{0D108BD9-81ED-4DB2-BD59-A6C34878D82A}">
                    <a16:rowId xmlns:a16="http://schemas.microsoft.com/office/drawing/2014/main" val="953726802"/>
                  </a:ext>
                </a:extLst>
              </a:tr>
            </a:tbl>
          </a:graphicData>
        </a:graphic>
      </p:graphicFrame>
      <p:sp>
        <p:nvSpPr>
          <p:cNvPr id="10" name="Pladsholder til indhold 2">
            <a:extLst>
              <a:ext uri="{FF2B5EF4-FFF2-40B4-BE49-F238E27FC236}">
                <a16:creationId xmlns:a16="http://schemas.microsoft.com/office/drawing/2014/main" id="{69C0E6F1-3C61-4297-816C-61B6C0BE7696}"/>
              </a:ext>
            </a:extLst>
          </p:cNvPr>
          <p:cNvSpPr txBox="1">
            <a:spLocks/>
          </p:cNvSpPr>
          <p:nvPr/>
        </p:nvSpPr>
        <p:spPr>
          <a:xfrm>
            <a:off x="1537611" y="5478161"/>
            <a:ext cx="9745582" cy="505615"/>
          </a:xfrm>
          <a:prstGeom prst="rect">
            <a:avLst/>
          </a:prstGeom>
        </p:spPr>
        <p:txBody>
          <a:bodyPr vert="horz" lIns="0" tIns="0" rIns="0" bIns="0" rtlCol="0">
            <a:noAutofit/>
          </a:bodyPr>
          <a:lstStyle>
            <a:lvl1pPr marL="252000" indent="-252000" algn="l" defTabSz="914400" rtl="0" eaLnBrk="1" latinLnBrk="0" hangingPunct="1">
              <a:lnSpc>
                <a:spcPct val="110000"/>
              </a:lnSpc>
              <a:spcBef>
                <a:spcPts val="0"/>
              </a:spcBef>
              <a:buFont typeface="Arial" panose="020B0604020202020204" pitchFamily="34" charset="0"/>
              <a:buChar char="•"/>
              <a:defRPr sz="1600" kern="1200">
                <a:solidFill>
                  <a:schemeClr val="tx1"/>
                </a:solidFill>
                <a:latin typeface="+mn-lt"/>
                <a:ea typeface="+mn-ea"/>
                <a:cs typeface="+mn-cs"/>
              </a:defRPr>
            </a:lvl1pPr>
            <a:lvl2pPr marL="504000" indent="-252000" algn="l" defTabSz="914400" rtl="0" eaLnBrk="1" latinLnBrk="0" hangingPunct="1">
              <a:lnSpc>
                <a:spcPct val="110000"/>
              </a:lnSpc>
              <a:spcBef>
                <a:spcPts val="0"/>
              </a:spcBef>
              <a:buFont typeface="Arial" panose="020B0604020202020204" pitchFamily="34" charset="0"/>
              <a:buChar char="•"/>
              <a:defRPr sz="1600" kern="1200">
                <a:solidFill>
                  <a:schemeClr val="tx1"/>
                </a:solidFill>
                <a:latin typeface="+mn-lt"/>
                <a:ea typeface="+mn-ea"/>
                <a:cs typeface="+mn-cs"/>
              </a:defRPr>
            </a:lvl2pPr>
            <a:lvl3pPr marL="756000" indent="-252000" algn="l" defTabSz="914400" rtl="0" eaLnBrk="1" latinLnBrk="0" hangingPunct="1">
              <a:lnSpc>
                <a:spcPct val="110000"/>
              </a:lnSpc>
              <a:spcBef>
                <a:spcPts val="0"/>
              </a:spcBef>
              <a:buFont typeface="Arial" panose="020B0604020202020204" pitchFamily="34" charset="0"/>
              <a:buChar char="•"/>
              <a:defRPr sz="1400" kern="1200">
                <a:solidFill>
                  <a:schemeClr val="tx1"/>
                </a:solidFill>
                <a:latin typeface="+mn-lt"/>
                <a:ea typeface="+mn-ea"/>
                <a:cs typeface="+mn-cs"/>
              </a:defRPr>
            </a:lvl3pPr>
            <a:lvl4pPr marL="0" indent="0" algn="l" defTabSz="914400" rtl="0" eaLnBrk="1" latinLnBrk="0" hangingPunct="1">
              <a:lnSpc>
                <a:spcPct val="110000"/>
              </a:lnSpc>
              <a:spcBef>
                <a:spcPts val="0"/>
              </a:spcBef>
              <a:buFont typeface="Arial" panose="020B0604020202020204" pitchFamily="34" charset="0"/>
              <a:buChar char="​"/>
              <a:defRPr sz="1600" kern="1200">
                <a:solidFill>
                  <a:schemeClr val="tx1"/>
                </a:solidFill>
                <a:latin typeface="+mn-lt"/>
                <a:ea typeface="+mn-ea"/>
                <a:cs typeface="+mn-cs"/>
              </a:defRPr>
            </a:lvl4pPr>
            <a:lvl5pPr marL="0" indent="0" algn="l" defTabSz="914400" rtl="0" eaLnBrk="1" latinLnBrk="0" hangingPunct="1">
              <a:lnSpc>
                <a:spcPct val="110000"/>
              </a:lnSpc>
              <a:spcBef>
                <a:spcPts val="0"/>
              </a:spcBef>
              <a:buFont typeface="Arial" panose="020B0604020202020204" pitchFamily="34" charset="0"/>
              <a:buChar char="​"/>
              <a:defRPr sz="1200" kern="1200">
                <a:solidFill>
                  <a:schemeClr val="tx1"/>
                </a:solidFill>
                <a:latin typeface="+mn-lt"/>
                <a:ea typeface="+mn-ea"/>
                <a:cs typeface="+mn-cs"/>
              </a:defRPr>
            </a:lvl5pPr>
            <a:lvl6pPr marL="252000" indent="-252000" algn="l" defTabSz="914400" rtl="0" eaLnBrk="1" latinLnBrk="0" hangingPunct="1">
              <a:lnSpc>
                <a:spcPct val="110000"/>
              </a:lnSpc>
              <a:spcBef>
                <a:spcPts val="0"/>
              </a:spcBef>
              <a:buFont typeface="+mj-lt"/>
              <a:buAutoNum type="arabicPeriod"/>
              <a:defRPr sz="1200" kern="1200">
                <a:solidFill>
                  <a:schemeClr val="tx1"/>
                </a:solidFill>
                <a:latin typeface="+mn-lt"/>
                <a:ea typeface="+mn-ea"/>
                <a:cs typeface="+mn-cs"/>
              </a:defRPr>
            </a:lvl6pPr>
            <a:lvl7pPr marL="252000" indent="-252000" algn="l" defTabSz="914400" rtl="0" eaLnBrk="1" latinLnBrk="0" hangingPunct="1">
              <a:lnSpc>
                <a:spcPct val="110000"/>
              </a:lnSpc>
              <a:spcBef>
                <a:spcPts val="0"/>
              </a:spcBef>
              <a:buFont typeface="+mj-lt"/>
              <a:buAutoNum type="alphaLcPeriod"/>
              <a:defRPr sz="1200" kern="1200" baseline="0">
                <a:solidFill>
                  <a:schemeClr val="tx1"/>
                </a:solidFill>
                <a:latin typeface="+mn-lt"/>
                <a:ea typeface="+mn-ea"/>
                <a:cs typeface="+mn-cs"/>
              </a:defRPr>
            </a:lvl7pPr>
            <a:lvl8pPr marL="252000" indent="-252000" algn="l" defTabSz="914400" rtl="0" eaLnBrk="1" latinLnBrk="0" hangingPunct="1">
              <a:lnSpc>
                <a:spcPct val="110000"/>
              </a:lnSpc>
              <a:spcBef>
                <a:spcPts val="0"/>
              </a:spcBef>
              <a:buFont typeface="Arial" panose="020B0604020202020204" pitchFamily="34" charset="0"/>
              <a:buChar char="•"/>
              <a:defRPr sz="1800" kern="1200">
                <a:solidFill>
                  <a:schemeClr val="tx1"/>
                </a:solidFill>
                <a:latin typeface="+mn-lt"/>
                <a:ea typeface="+mn-ea"/>
                <a:cs typeface="+mn-cs"/>
              </a:defRPr>
            </a:lvl8pPr>
            <a:lvl9pPr marL="504000" indent="-252000" algn="l" defTabSz="914400" rtl="0" eaLnBrk="1" latinLnBrk="0" hangingPunct="1">
              <a:lnSpc>
                <a:spcPct val="110000"/>
              </a:lnSpc>
              <a:spcBef>
                <a:spcPts val="0"/>
              </a:spcBef>
              <a:buFont typeface="Arial" panose="020B0604020202020204" pitchFamily="34" charset="0"/>
              <a:buChar char="•"/>
              <a:defRPr sz="1600" kern="1200" baseline="0">
                <a:solidFill>
                  <a:schemeClr val="tx1"/>
                </a:solidFill>
                <a:latin typeface="+mn-lt"/>
                <a:ea typeface="+mn-ea"/>
                <a:cs typeface="+mn-cs"/>
              </a:defRPr>
            </a:lvl9pPr>
          </a:lstStyle>
          <a:p>
            <a:pPr marL="0" indent="0">
              <a:buFont typeface="Arial" panose="020B0604020202020204" pitchFamily="34" charset="0"/>
              <a:buNone/>
            </a:pPr>
            <a:r>
              <a:rPr lang="da-DK" sz="900" dirty="0">
                <a:latin typeface="Arial" panose="020B0604020202020204" pitchFamily="34" charset="0"/>
                <a:cs typeface="Arial" panose="020B0604020202020204" pitchFamily="34" charset="0"/>
              </a:rPr>
              <a:t>Beskriv dine mål for salg indenfor de næste 3 mdr., og hvordan du når dem. Book tid i den kalender hvor du lover dig selv at arbejde med dine mål. Sæt gerne flere mål hvis det giver mening. Det er vigtigt at målene er realistiske, indenfor den tid du har!     </a:t>
            </a:r>
          </a:p>
          <a:p>
            <a:pPr marL="0" indent="0">
              <a:buFont typeface="Arial" panose="020B0604020202020204" pitchFamily="34" charset="0"/>
              <a:buNone/>
            </a:pPr>
            <a:endParaRPr lang="da-DK" sz="1000" dirty="0"/>
          </a:p>
        </p:txBody>
      </p:sp>
      <p:pic>
        <p:nvPicPr>
          <p:cNvPr id="8" name="Picture 2" descr="Premium Vector | Quick tips, helpful tricks vector logo icon or symbol set  with black and yellow color and lightbulb element">
            <a:extLst>
              <a:ext uri="{FF2B5EF4-FFF2-40B4-BE49-F238E27FC236}">
                <a16:creationId xmlns:a16="http://schemas.microsoft.com/office/drawing/2014/main" id="{A4542BEE-9BB1-4B87-B0A2-A338DF7F04B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5455" t="18527" r="27034" b="8963"/>
          <a:stretch/>
        </p:blipFill>
        <p:spPr bwMode="auto">
          <a:xfrm>
            <a:off x="645293" y="4988093"/>
            <a:ext cx="801279" cy="12228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26329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8">
            <a:extLst>
              <a:ext uri="{FF2B5EF4-FFF2-40B4-BE49-F238E27FC236}">
                <a16:creationId xmlns:a16="http://schemas.microsoft.com/office/drawing/2014/main" id="{D6E94087-88D9-BD4D-B954-059896ED79C4}"/>
              </a:ext>
            </a:extLst>
          </p:cNvPr>
          <p:cNvSpPr txBox="1">
            <a:spLocks/>
          </p:cNvSpPr>
          <p:nvPr/>
        </p:nvSpPr>
        <p:spPr>
          <a:xfrm>
            <a:off x="645293" y="647024"/>
            <a:ext cx="9281132" cy="826640"/>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r>
              <a:rPr lang="da-DK" b="1" dirty="0">
                <a:latin typeface="Arial" panose="020B0604020202020204" pitchFamily="34" charset="0"/>
                <a:cs typeface="Arial" panose="020B0604020202020204" pitchFamily="34" charset="0"/>
              </a:rPr>
              <a:t>Mission 14</a:t>
            </a:r>
            <a:r>
              <a:rPr lang="da-DK" dirty="0">
                <a:latin typeface="Arial" panose="020B0604020202020204" pitchFamily="34" charset="0"/>
                <a:cs typeface="Arial" panose="020B0604020202020204" pitchFamily="34" charset="0"/>
              </a:rPr>
              <a:t> Marketing - BMC</a:t>
            </a:r>
          </a:p>
        </p:txBody>
      </p:sp>
      <p:sp>
        <p:nvSpPr>
          <p:cNvPr id="7" name="Rektangel 6">
            <a:extLst>
              <a:ext uri="{FF2B5EF4-FFF2-40B4-BE49-F238E27FC236}">
                <a16:creationId xmlns:a16="http://schemas.microsoft.com/office/drawing/2014/main" id="{800C9C08-E18F-0E4E-BEAF-CAFB6D5B4F84}"/>
              </a:ext>
            </a:extLst>
          </p:cNvPr>
          <p:cNvSpPr/>
          <p:nvPr/>
        </p:nvSpPr>
        <p:spPr>
          <a:xfrm>
            <a:off x="645293" y="1551000"/>
            <a:ext cx="5289994" cy="3211812"/>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sz="2000" noProof="0" dirty="0" err="1"/>
          </a:p>
        </p:txBody>
      </p:sp>
      <p:sp>
        <p:nvSpPr>
          <p:cNvPr id="8" name="Tekstfelt 7">
            <a:extLst>
              <a:ext uri="{FF2B5EF4-FFF2-40B4-BE49-F238E27FC236}">
                <a16:creationId xmlns:a16="http://schemas.microsoft.com/office/drawing/2014/main" id="{3DADA281-932F-7B4A-82BE-6171ABA850CA}"/>
              </a:ext>
            </a:extLst>
          </p:cNvPr>
          <p:cNvSpPr txBox="1"/>
          <p:nvPr/>
        </p:nvSpPr>
        <p:spPr>
          <a:xfrm>
            <a:off x="767530" y="2000250"/>
            <a:ext cx="4968252" cy="769441"/>
          </a:xfrm>
          <a:prstGeom prst="rect">
            <a:avLst/>
          </a:prstGeom>
          <a:noFill/>
        </p:spPr>
        <p:txBody>
          <a:bodyPr wrap="square" lIns="0" tIns="0" rIns="0" bIns="0" rtlCol="0" anchor="t">
            <a:spAutoFit/>
          </a:bodyPr>
          <a:lstStyle/>
          <a:p>
            <a:pPr algn="ctr"/>
            <a:r>
              <a:rPr lang="da-DK" dirty="0"/>
              <a:t>Mellemmænd, udbyder. Platformen for brugere/kunder</a:t>
            </a:r>
            <a:endParaRPr lang="da-DK">
              <a:cs typeface="Arial"/>
            </a:endParaRPr>
          </a:p>
          <a:p>
            <a:endParaRPr lang="da-DK" sz="1400" dirty="0">
              <a:solidFill>
                <a:schemeClr val="bg2">
                  <a:lumMod val="50000"/>
                </a:schemeClr>
              </a:solidFill>
              <a:latin typeface="Arial" panose="020B0604020202020204" pitchFamily="34" charset="0"/>
              <a:cs typeface="Arial" panose="020B0604020202020204" pitchFamily="34" charset="0"/>
            </a:endParaRPr>
          </a:p>
        </p:txBody>
      </p:sp>
      <p:sp>
        <p:nvSpPr>
          <p:cNvPr id="9" name="Pladsholder til indhold 2">
            <a:extLst>
              <a:ext uri="{FF2B5EF4-FFF2-40B4-BE49-F238E27FC236}">
                <a16:creationId xmlns:a16="http://schemas.microsoft.com/office/drawing/2014/main" id="{4E6AB5A3-D6C1-2342-B91E-DE6403A05E3D}"/>
              </a:ext>
            </a:extLst>
          </p:cNvPr>
          <p:cNvSpPr>
            <a:spLocks noGrp="1"/>
          </p:cNvSpPr>
          <p:nvPr>
            <p:ph idx="1"/>
          </p:nvPr>
        </p:nvSpPr>
        <p:spPr>
          <a:xfrm>
            <a:off x="1546000" y="5570949"/>
            <a:ext cx="7773996" cy="258527"/>
          </a:xfrm>
        </p:spPr>
        <p:txBody>
          <a:bodyPr>
            <a:normAutofit/>
          </a:bodyPr>
          <a:lstStyle/>
          <a:p>
            <a:pPr marL="0" indent="0">
              <a:buNone/>
            </a:pPr>
            <a:r>
              <a:rPr lang="da-DK" sz="1000" dirty="0"/>
              <a:t>Udfyld byggeklodsen ”Kunderelationer” i </a:t>
            </a:r>
            <a:r>
              <a:rPr lang="da-DK" sz="1000" dirty="0" err="1"/>
              <a:t>BMC’en</a:t>
            </a:r>
            <a:r>
              <a:rPr lang="da-DK" sz="1000" dirty="0"/>
              <a:t>. Den grå tekst er ”hjælpe-tekst”, så slet den når du har udfyldt byggeklodsen.</a:t>
            </a:r>
          </a:p>
        </p:txBody>
      </p:sp>
      <p:sp>
        <p:nvSpPr>
          <p:cNvPr id="12" name="Tekstfelt 11">
            <a:extLst>
              <a:ext uri="{FF2B5EF4-FFF2-40B4-BE49-F238E27FC236}">
                <a16:creationId xmlns:a16="http://schemas.microsoft.com/office/drawing/2014/main" id="{8DC326C1-1660-9F44-994F-D86479853726}"/>
              </a:ext>
            </a:extLst>
          </p:cNvPr>
          <p:cNvSpPr txBox="1"/>
          <p:nvPr/>
        </p:nvSpPr>
        <p:spPr>
          <a:xfrm>
            <a:off x="750903" y="1615878"/>
            <a:ext cx="1995054" cy="307777"/>
          </a:xfrm>
          <a:prstGeom prst="rect">
            <a:avLst/>
          </a:prstGeom>
          <a:noFill/>
        </p:spPr>
        <p:txBody>
          <a:bodyPr wrap="square" lIns="0" tIns="0" rIns="0" bIns="0" rtlCol="0">
            <a:spAutoFit/>
          </a:bodyPr>
          <a:lstStyle/>
          <a:p>
            <a:r>
              <a:rPr lang="da-DK" sz="2000" dirty="0">
                <a:latin typeface="Arial" panose="020B0604020202020204" pitchFamily="34" charset="0"/>
                <a:cs typeface="Arial" panose="020B0604020202020204" pitchFamily="34" charset="0"/>
              </a:rPr>
              <a:t>Kunderelationer</a:t>
            </a:r>
          </a:p>
        </p:txBody>
      </p:sp>
      <p:pic>
        <p:nvPicPr>
          <p:cNvPr id="13" name="Billede 12">
            <a:extLst>
              <a:ext uri="{FF2B5EF4-FFF2-40B4-BE49-F238E27FC236}">
                <a16:creationId xmlns:a16="http://schemas.microsoft.com/office/drawing/2014/main" id="{8207C3F4-D65B-E248-A359-79AE50F14325}"/>
              </a:ext>
            </a:extLst>
          </p:cNvPr>
          <p:cNvPicPr>
            <a:picLocks noChangeAspect="1"/>
          </p:cNvPicPr>
          <p:nvPr/>
        </p:nvPicPr>
        <p:blipFill>
          <a:blip r:embed="rId2"/>
          <a:stretch>
            <a:fillRect/>
          </a:stretch>
        </p:blipFill>
        <p:spPr>
          <a:xfrm>
            <a:off x="2579624" y="1668780"/>
            <a:ext cx="254000" cy="228600"/>
          </a:xfrm>
          <a:prstGeom prst="rect">
            <a:avLst/>
          </a:prstGeom>
        </p:spPr>
      </p:pic>
      <p:pic>
        <p:nvPicPr>
          <p:cNvPr id="11" name="Picture 2" descr="Premium Vector | Quick tips, helpful tricks vector logo icon or symbol set  with black and yellow color and lightbulb element">
            <a:extLst>
              <a:ext uri="{FF2B5EF4-FFF2-40B4-BE49-F238E27FC236}">
                <a16:creationId xmlns:a16="http://schemas.microsoft.com/office/drawing/2014/main" id="{03BD600B-6D7E-40D1-8466-DDE9CE85C33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5455" t="18527" r="27034" b="8963"/>
          <a:stretch/>
        </p:blipFill>
        <p:spPr bwMode="auto">
          <a:xfrm>
            <a:off x="645293" y="4959508"/>
            <a:ext cx="801279" cy="12228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73618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el 8">
            <a:extLst>
              <a:ext uri="{FF2B5EF4-FFF2-40B4-BE49-F238E27FC236}">
                <a16:creationId xmlns:a16="http://schemas.microsoft.com/office/drawing/2014/main" id="{CA4C6C31-9F1C-4D96-9E4C-119EDECA0553}"/>
              </a:ext>
            </a:extLst>
          </p:cNvPr>
          <p:cNvSpPr txBox="1">
            <a:spLocks/>
          </p:cNvSpPr>
          <p:nvPr/>
        </p:nvSpPr>
        <p:spPr>
          <a:xfrm>
            <a:off x="645293" y="647024"/>
            <a:ext cx="9281132" cy="826640"/>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r>
              <a:rPr lang="da-DK" b="1" dirty="0">
                <a:latin typeface="Arial" panose="020B0604020202020204" pitchFamily="34" charset="0"/>
                <a:cs typeface="Arial" panose="020B0604020202020204" pitchFamily="34" charset="0"/>
              </a:rPr>
              <a:t>Mission 14</a:t>
            </a:r>
            <a:r>
              <a:rPr lang="da-DK" dirty="0">
                <a:latin typeface="Arial" panose="020B0604020202020204" pitchFamily="34" charset="0"/>
                <a:cs typeface="Arial" panose="020B0604020202020204" pitchFamily="34" charset="0"/>
              </a:rPr>
              <a:t> Marketingplan (3 mdr. frem) </a:t>
            </a:r>
          </a:p>
        </p:txBody>
      </p:sp>
      <p:graphicFrame>
        <p:nvGraphicFramePr>
          <p:cNvPr id="2" name="Tabel 1">
            <a:extLst>
              <a:ext uri="{FF2B5EF4-FFF2-40B4-BE49-F238E27FC236}">
                <a16:creationId xmlns:a16="http://schemas.microsoft.com/office/drawing/2014/main" id="{BE2F1BD3-3649-4408-84D9-8EE795D8058E}"/>
              </a:ext>
            </a:extLst>
          </p:cNvPr>
          <p:cNvGraphicFramePr>
            <a:graphicFrameLocks noGrp="1"/>
          </p:cNvGraphicFramePr>
          <p:nvPr>
            <p:extLst>
              <p:ext uri="{D42A27DB-BD31-4B8C-83A1-F6EECF244321}">
                <p14:modId xmlns:p14="http://schemas.microsoft.com/office/powerpoint/2010/main" val="1098537953"/>
              </p:ext>
            </p:extLst>
          </p:nvPr>
        </p:nvGraphicFramePr>
        <p:xfrm>
          <a:off x="645293" y="1388766"/>
          <a:ext cx="11249052" cy="2743200"/>
        </p:xfrm>
        <a:graphic>
          <a:graphicData uri="http://schemas.openxmlformats.org/drawingml/2006/table">
            <a:tbl>
              <a:tblPr firstRow="1" bandRow="1">
                <a:tableStyleId>{5C22544A-7EE6-4342-B048-85BDC9FD1C3A}</a:tableStyleId>
              </a:tblPr>
              <a:tblGrid>
                <a:gridCol w="2916524">
                  <a:extLst>
                    <a:ext uri="{9D8B030D-6E8A-4147-A177-3AD203B41FA5}">
                      <a16:colId xmlns:a16="http://schemas.microsoft.com/office/drawing/2014/main" val="3334576835"/>
                    </a:ext>
                  </a:extLst>
                </a:gridCol>
                <a:gridCol w="3846870">
                  <a:extLst>
                    <a:ext uri="{9D8B030D-6E8A-4147-A177-3AD203B41FA5}">
                      <a16:colId xmlns:a16="http://schemas.microsoft.com/office/drawing/2014/main" val="3513609371"/>
                    </a:ext>
                  </a:extLst>
                </a:gridCol>
                <a:gridCol w="2259846">
                  <a:extLst>
                    <a:ext uri="{9D8B030D-6E8A-4147-A177-3AD203B41FA5}">
                      <a16:colId xmlns:a16="http://schemas.microsoft.com/office/drawing/2014/main" val="4072962750"/>
                    </a:ext>
                  </a:extLst>
                </a:gridCol>
                <a:gridCol w="2225812">
                  <a:extLst>
                    <a:ext uri="{9D8B030D-6E8A-4147-A177-3AD203B41FA5}">
                      <a16:colId xmlns:a16="http://schemas.microsoft.com/office/drawing/2014/main" val="417928842"/>
                    </a:ext>
                  </a:extLst>
                </a:gridCol>
              </a:tblGrid>
              <a:tr h="436485">
                <a:tc>
                  <a:txBody>
                    <a:bodyPr/>
                    <a:lstStyle/>
                    <a:p>
                      <a:r>
                        <a:rPr lang="da-DK" sz="1200" dirty="0">
                          <a:solidFill>
                            <a:schemeClr val="tx1"/>
                          </a:solidFill>
                          <a:latin typeface="Arial" panose="020B0604020202020204" pitchFamily="34" charset="0"/>
                          <a:cs typeface="Arial" panose="020B0604020202020204" pitchFamily="34" charset="0"/>
                        </a:rPr>
                        <a:t>Hvad skal kommunikeres: tema/indhold?</a:t>
                      </a:r>
                    </a:p>
                  </a:txBody>
                  <a:tcPr>
                    <a:solidFill>
                      <a:schemeClr val="bg1">
                        <a:lumMod val="95000"/>
                      </a:schemeClr>
                    </a:solidFill>
                  </a:tcPr>
                </a:tc>
                <a:tc>
                  <a:txBody>
                    <a:bodyPr/>
                    <a:lstStyle/>
                    <a:p>
                      <a:r>
                        <a:rPr lang="da-DK" sz="1200" dirty="0">
                          <a:solidFill>
                            <a:schemeClr val="tx1"/>
                          </a:solidFill>
                          <a:latin typeface="Arial" panose="020B0604020202020204" pitchFamily="34" charset="0"/>
                          <a:cs typeface="Arial" panose="020B0604020202020204" pitchFamily="34" charset="0"/>
                        </a:rPr>
                        <a:t>Hvilken kanal skal benyttes?</a:t>
                      </a:r>
                    </a:p>
                  </a:txBody>
                  <a:tcPr>
                    <a:solidFill>
                      <a:schemeClr val="bg1">
                        <a:lumMod val="95000"/>
                      </a:schemeClr>
                    </a:solidFill>
                  </a:tcPr>
                </a:tc>
                <a:tc>
                  <a:txBody>
                    <a:bodyPr/>
                    <a:lstStyle/>
                    <a:p>
                      <a:r>
                        <a:rPr lang="da-DK" sz="1200" dirty="0">
                          <a:solidFill>
                            <a:schemeClr val="tx1"/>
                          </a:solidFill>
                          <a:latin typeface="Arial" panose="020B0604020202020204" pitchFamily="34" charset="0"/>
                          <a:cs typeface="Arial" panose="020B0604020202020204" pitchFamily="34" charset="0"/>
                        </a:rPr>
                        <a:t>Hvornår</a:t>
                      </a:r>
                    </a:p>
                  </a:txBody>
                  <a:tcPr>
                    <a:solidFill>
                      <a:schemeClr val="bg1">
                        <a:lumMod val="95000"/>
                      </a:schemeClr>
                    </a:solidFill>
                  </a:tcPr>
                </a:tc>
                <a:tc>
                  <a:txBody>
                    <a:bodyPr/>
                    <a:lstStyle/>
                    <a:p>
                      <a:r>
                        <a:rPr lang="da-DK" sz="1200" dirty="0">
                          <a:solidFill>
                            <a:schemeClr val="tx1"/>
                          </a:solidFill>
                          <a:latin typeface="Arial" panose="020B0604020202020204" pitchFamily="34" charset="0"/>
                          <a:cs typeface="Arial" panose="020B0604020202020204" pitchFamily="34" charset="0"/>
                        </a:rPr>
                        <a:t>Målsætning for aktivitet</a:t>
                      </a:r>
                    </a:p>
                  </a:txBody>
                  <a:tcPr>
                    <a:solidFill>
                      <a:schemeClr val="bg1">
                        <a:lumMod val="95000"/>
                      </a:schemeClr>
                    </a:solidFill>
                  </a:tcPr>
                </a:tc>
                <a:extLst>
                  <a:ext uri="{0D108BD9-81ED-4DB2-BD59-A6C34878D82A}">
                    <a16:rowId xmlns:a16="http://schemas.microsoft.com/office/drawing/2014/main" val="1939593160"/>
                  </a:ext>
                </a:extLst>
              </a:tr>
              <a:tr h="324185">
                <a:tc>
                  <a:txBody>
                    <a:bodyPr/>
                    <a:lstStyle/>
                    <a:p>
                      <a:r>
                        <a:rPr lang="da-DK" sz="1200" dirty="0">
                          <a:solidFill>
                            <a:schemeClr val="tx1"/>
                          </a:solidFill>
                          <a:latin typeface="Arial" panose="020B0604020202020204" pitchFamily="34" charset="0"/>
                          <a:cs typeface="Arial" panose="020B0604020202020204" pitchFamily="34" charset="0"/>
                        </a:rPr>
                        <a:t>1. En reklamefilm</a:t>
                      </a:r>
                    </a:p>
                    <a:p>
                      <a:endParaRPr lang="da-DK" sz="1200" dirty="0">
                        <a:solidFill>
                          <a:schemeClr val="tx1"/>
                        </a:solidFill>
                        <a:latin typeface="Arial" panose="020B0604020202020204" pitchFamily="34" charset="0"/>
                        <a:cs typeface="Arial" panose="020B0604020202020204" pitchFamily="34" charset="0"/>
                      </a:endParaRPr>
                    </a:p>
                  </a:txBody>
                  <a:tcPr>
                    <a:solidFill>
                      <a:schemeClr val="bg1">
                        <a:lumMod val="95000"/>
                      </a:schemeClr>
                    </a:solidFill>
                  </a:tcPr>
                </a:tc>
                <a:tc>
                  <a:txBody>
                    <a:bodyPr/>
                    <a:lstStyle/>
                    <a:p>
                      <a:r>
                        <a:rPr lang="da-DK" sz="1200">
                          <a:solidFill>
                            <a:schemeClr val="tx1"/>
                          </a:solidFill>
                          <a:latin typeface="Arial"/>
                          <a:cs typeface="Arial"/>
                        </a:rPr>
                        <a:t>Reklamer, sociale medier, SoMe, små annoncer</a:t>
                      </a:r>
                      <a:endParaRPr lang="da-DK" sz="1200" dirty="0">
                        <a:solidFill>
                          <a:schemeClr val="tx1"/>
                        </a:solidFill>
                        <a:latin typeface="Arial"/>
                        <a:cs typeface="Arial"/>
                      </a:endParaRPr>
                    </a:p>
                  </a:txBody>
                  <a:tcPr>
                    <a:solidFill>
                      <a:schemeClr val="bg1">
                        <a:lumMod val="95000"/>
                      </a:schemeClr>
                    </a:solidFill>
                  </a:tcPr>
                </a:tc>
                <a:tc>
                  <a:txBody>
                    <a:bodyPr/>
                    <a:lstStyle/>
                    <a:p>
                      <a:r>
                        <a:rPr lang="da-DK" sz="1200" dirty="0">
                          <a:solidFill>
                            <a:schemeClr val="tx1"/>
                          </a:solidFill>
                          <a:latin typeface="Arial" panose="020B0604020202020204" pitchFamily="34" charset="0"/>
                          <a:cs typeface="Arial" panose="020B0604020202020204" pitchFamily="34" charset="0"/>
                        </a:rPr>
                        <a:t>Hurtigst muligt</a:t>
                      </a:r>
                    </a:p>
                  </a:txBody>
                  <a:tcPr>
                    <a:solidFill>
                      <a:schemeClr val="bg1">
                        <a:lumMod val="95000"/>
                      </a:schemeClr>
                    </a:solidFill>
                  </a:tcPr>
                </a:tc>
                <a:tc>
                  <a:txBody>
                    <a:bodyPr/>
                    <a:lstStyle/>
                    <a:p>
                      <a:r>
                        <a:rPr lang="da-DK" sz="1200">
                          <a:solidFill>
                            <a:schemeClr val="tx1"/>
                          </a:solidFill>
                          <a:latin typeface="Arial"/>
                          <a:cs typeface="Arial"/>
                        </a:rPr>
                        <a:t>Høj</a:t>
                      </a:r>
                      <a:endParaRPr lang="da-DK" sz="1200" dirty="0">
                        <a:solidFill>
                          <a:schemeClr val="tx1"/>
                        </a:solidFill>
                        <a:latin typeface="Arial" panose="020B0604020202020204" pitchFamily="34" charset="0"/>
                        <a:cs typeface="Arial" panose="020B0604020202020204" pitchFamily="34" charset="0"/>
                      </a:endParaRPr>
                    </a:p>
                  </a:txBody>
                  <a:tcPr>
                    <a:solidFill>
                      <a:schemeClr val="bg1">
                        <a:lumMod val="95000"/>
                      </a:schemeClr>
                    </a:solidFill>
                  </a:tcPr>
                </a:tc>
                <a:extLst>
                  <a:ext uri="{0D108BD9-81ED-4DB2-BD59-A6C34878D82A}">
                    <a16:rowId xmlns:a16="http://schemas.microsoft.com/office/drawing/2014/main" val="2431735000"/>
                  </a:ext>
                </a:extLst>
              </a:tr>
              <a:tr h="324185">
                <a:tc>
                  <a:txBody>
                    <a:bodyPr/>
                    <a:lstStyle/>
                    <a:p>
                      <a:r>
                        <a:rPr lang="da-DK" sz="1200" dirty="0">
                          <a:solidFill>
                            <a:schemeClr val="tx1"/>
                          </a:solidFill>
                          <a:latin typeface="Arial" panose="020B0604020202020204" pitchFamily="34" charset="0"/>
                          <a:cs typeface="Arial" panose="020B0604020202020204" pitchFamily="34" charset="0"/>
                        </a:rPr>
                        <a:t>2. Platform</a:t>
                      </a:r>
                    </a:p>
                    <a:p>
                      <a:endParaRPr lang="da-DK" sz="1200" dirty="0">
                        <a:solidFill>
                          <a:schemeClr val="tx1"/>
                        </a:solidFill>
                        <a:latin typeface="Arial" panose="020B0604020202020204" pitchFamily="34" charset="0"/>
                        <a:cs typeface="Arial" panose="020B0604020202020204" pitchFamily="34" charset="0"/>
                      </a:endParaRPr>
                    </a:p>
                  </a:txBody>
                  <a:tcPr>
                    <a:solidFill>
                      <a:schemeClr val="bg1">
                        <a:lumMod val="95000"/>
                      </a:schemeClr>
                    </a:solidFill>
                  </a:tcPr>
                </a:tc>
                <a:tc>
                  <a:txBody>
                    <a:bodyPr/>
                    <a:lstStyle/>
                    <a:p>
                      <a:r>
                        <a:rPr lang="da-DK" sz="1200">
                          <a:solidFill>
                            <a:schemeClr val="tx1"/>
                          </a:solidFill>
                          <a:latin typeface="Arial"/>
                          <a:cs typeface="Arial"/>
                        </a:rPr>
                        <a:t>Reklamer, sociale medier, SoMe, annoncer ud i hverdagen</a:t>
                      </a:r>
                      <a:endParaRPr lang="da-DK" sz="1200" dirty="0">
                        <a:solidFill>
                          <a:schemeClr val="tx1"/>
                        </a:solidFill>
                        <a:latin typeface="Arial"/>
                        <a:cs typeface="Arial"/>
                      </a:endParaRPr>
                    </a:p>
                  </a:txBody>
                  <a:tcPr>
                    <a:solidFill>
                      <a:schemeClr val="bg1">
                        <a:lumMod val="95000"/>
                      </a:schemeClr>
                    </a:solidFill>
                  </a:tcPr>
                </a:tc>
                <a:tc>
                  <a:txBody>
                    <a:bodyPr/>
                    <a:lstStyle/>
                    <a:p>
                      <a:r>
                        <a:rPr lang="da-DK" sz="1200" dirty="0">
                          <a:solidFill>
                            <a:schemeClr val="tx1"/>
                          </a:solidFill>
                          <a:latin typeface="Arial" panose="020B0604020202020204" pitchFamily="34" charset="0"/>
                          <a:cs typeface="Arial" panose="020B0604020202020204" pitchFamily="34" charset="0"/>
                        </a:rPr>
                        <a:t>Når muligt</a:t>
                      </a:r>
                    </a:p>
                  </a:txBody>
                  <a:tcPr>
                    <a:solidFill>
                      <a:schemeClr val="bg1">
                        <a:lumMod val="95000"/>
                      </a:schemeClr>
                    </a:solidFill>
                  </a:tcPr>
                </a:tc>
                <a:tc>
                  <a:txBody>
                    <a:bodyPr/>
                    <a:lstStyle/>
                    <a:p>
                      <a:r>
                        <a:rPr lang="da-DK" sz="1200">
                          <a:solidFill>
                            <a:schemeClr val="tx1"/>
                          </a:solidFill>
                          <a:latin typeface="Arial"/>
                          <a:cs typeface="Arial"/>
                        </a:rPr>
                        <a:t>Høj</a:t>
                      </a:r>
                      <a:endParaRPr lang="da-DK" sz="1200" dirty="0">
                        <a:solidFill>
                          <a:schemeClr val="tx1"/>
                        </a:solidFill>
                        <a:latin typeface="Arial" panose="020B0604020202020204" pitchFamily="34" charset="0"/>
                        <a:cs typeface="Arial" panose="020B0604020202020204" pitchFamily="34" charset="0"/>
                      </a:endParaRPr>
                    </a:p>
                  </a:txBody>
                  <a:tcPr>
                    <a:solidFill>
                      <a:schemeClr val="bg1">
                        <a:lumMod val="95000"/>
                      </a:schemeClr>
                    </a:solidFill>
                  </a:tcPr>
                </a:tc>
                <a:extLst>
                  <a:ext uri="{0D108BD9-81ED-4DB2-BD59-A6C34878D82A}">
                    <a16:rowId xmlns:a16="http://schemas.microsoft.com/office/drawing/2014/main" val="3458155638"/>
                  </a:ext>
                </a:extLst>
              </a:tr>
              <a:tr h="324185">
                <a:tc>
                  <a:txBody>
                    <a:bodyPr/>
                    <a:lstStyle/>
                    <a:p>
                      <a:r>
                        <a:rPr lang="da-DK" sz="1200" dirty="0">
                          <a:solidFill>
                            <a:schemeClr val="tx1"/>
                          </a:solidFill>
                          <a:latin typeface="Arial" panose="020B0604020202020204" pitchFamily="34" charset="0"/>
                          <a:cs typeface="Arial" panose="020B0604020202020204" pitchFamily="34" charset="0"/>
                        </a:rPr>
                        <a:t>3. </a:t>
                      </a:r>
                    </a:p>
                    <a:p>
                      <a:endParaRPr lang="da-DK" sz="1200" dirty="0">
                        <a:solidFill>
                          <a:schemeClr val="tx1"/>
                        </a:solidFill>
                        <a:latin typeface="Arial" panose="020B0604020202020204" pitchFamily="34" charset="0"/>
                        <a:cs typeface="Arial" panose="020B0604020202020204" pitchFamily="34" charset="0"/>
                      </a:endParaRPr>
                    </a:p>
                  </a:txBody>
                  <a:tcPr>
                    <a:solidFill>
                      <a:schemeClr val="bg1">
                        <a:lumMod val="95000"/>
                      </a:schemeClr>
                    </a:solidFill>
                  </a:tcPr>
                </a:tc>
                <a:tc>
                  <a:txBody>
                    <a:bodyPr/>
                    <a:lstStyle/>
                    <a:p>
                      <a:endParaRPr lang="da-DK" sz="1200" dirty="0">
                        <a:solidFill>
                          <a:schemeClr val="tx1"/>
                        </a:solidFill>
                        <a:latin typeface="Arial" panose="020B0604020202020204" pitchFamily="34" charset="0"/>
                        <a:cs typeface="Arial" panose="020B0604020202020204" pitchFamily="34" charset="0"/>
                      </a:endParaRPr>
                    </a:p>
                  </a:txBody>
                  <a:tcPr>
                    <a:solidFill>
                      <a:schemeClr val="bg1">
                        <a:lumMod val="95000"/>
                      </a:schemeClr>
                    </a:solidFill>
                  </a:tcPr>
                </a:tc>
                <a:tc>
                  <a:txBody>
                    <a:bodyPr/>
                    <a:lstStyle/>
                    <a:p>
                      <a:endParaRPr lang="da-DK" sz="1200" dirty="0">
                        <a:solidFill>
                          <a:schemeClr val="tx1"/>
                        </a:solidFill>
                        <a:latin typeface="Arial" panose="020B0604020202020204" pitchFamily="34" charset="0"/>
                        <a:cs typeface="Arial" panose="020B0604020202020204" pitchFamily="34" charset="0"/>
                      </a:endParaRPr>
                    </a:p>
                  </a:txBody>
                  <a:tcPr>
                    <a:solidFill>
                      <a:schemeClr val="bg1">
                        <a:lumMod val="95000"/>
                      </a:schemeClr>
                    </a:solidFill>
                  </a:tcPr>
                </a:tc>
                <a:tc>
                  <a:txBody>
                    <a:bodyPr/>
                    <a:lstStyle/>
                    <a:p>
                      <a:endParaRPr lang="da-DK" sz="1200" dirty="0">
                        <a:solidFill>
                          <a:schemeClr val="tx1"/>
                        </a:solidFill>
                        <a:latin typeface="Arial" panose="020B0604020202020204" pitchFamily="34" charset="0"/>
                        <a:cs typeface="Arial" panose="020B0604020202020204" pitchFamily="34" charset="0"/>
                      </a:endParaRPr>
                    </a:p>
                  </a:txBody>
                  <a:tcPr>
                    <a:solidFill>
                      <a:schemeClr val="bg1">
                        <a:lumMod val="95000"/>
                      </a:schemeClr>
                    </a:solidFill>
                  </a:tcPr>
                </a:tc>
                <a:extLst>
                  <a:ext uri="{0D108BD9-81ED-4DB2-BD59-A6C34878D82A}">
                    <a16:rowId xmlns:a16="http://schemas.microsoft.com/office/drawing/2014/main" val="1585975744"/>
                  </a:ext>
                </a:extLst>
              </a:tr>
              <a:tr h="286294">
                <a:tc>
                  <a:txBody>
                    <a:bodyPr/>
                    <a:lstStyle/>
                    <a:p>
                      <a:r>
                        <a:rPr lang="da-DK" sz="1200" dirty="0">
                          <a:solidFill>
                            <a:schemeClr val="tx1"/>
                          </a:solidFill>
                          <a:latin typeface="Arial" panose="020B0604020202020204" pitchFamily="34" charset="0"/>
                          <a:cs typeface="Arial" panose="020B0604020202020204" pitchFamily="34" charset="0"/>
                        </a:rPr>
                        <a:t>4. </a:t>
                      </a:r>
                    </a:p>
                    <a:p>
                      <a:endParaRPr lang="da-DK" sz="1200" dirty="0">
                        <a:solidFill>
                          <a:schemeClr val="tx1"/>
                        </a:solidFill>
                        <a:latin typeface="Arial" panose="020B0604020202020204" pitchFamily="34" charset="0"/>
                        <a:cs typeface="Arial" panose="020B0604020202020204" pitchFamily="34" charset="0"/>
                      </a:endParaRPr>
                    </a:p>
                  </a:txBody>
                  <a:tcPr>
                    <a:solidFill>
                      <a:schemeClr val="bg1">
                        <a:lumMod val="95000"/>
                      </a:schemeClr>
                    </a:solidFill>
                  </a:tcPr>
                </a:tc>
                <a:tc>
                  <a:txBody>
                    <a:bodyPr/>
                    <a:lstStyle/>
                    <a:p>
                      <a:endParaRPr lang="da-DK" sz="1200" dirty="0">
                        <a:solidFill>
                          <a:schemeClr val="tx1"/>
                        </a:solidFill>
                        <a:latin typeface="Arial" panose="020B0604020202020204" pitchFamily="34" charset="0"/>
                        <a:cs typeface="Arial" panose="020B0604020202020204" pitchFamily="34" charset="0"/>
                      </a:endParaRPr>
                    </a:p>
                  </a:txBody>
                  <a:tcPr>
                    <a:solidFill>
                      <a:schemeClr val="bg1">
                        <a:lumMod val="95000"/>
                      </a:schemeClr>
                    </a:solidFill>
                  </a:tcPr>
                </a:tc>
                <a:tc>
                  <a:txBody>
                    <a:bodyPr/>
                    <a:lstStyle/>
                    <a:p>
                      <a:endParaRPr lang="da-DK" sz="1200" dirty="0">
                        <a:solidFill>
                          <a:schemeClr val="tx1"/>
                        </a:solidFill>
                        <a:latin typeface="Arial" panose="020B0604020202020204" pitchFamily="34" charset="0"/>
                        <a:cs typeface="Arial" panose="020B0604020202020204" pitchFamily="34" charset="0"/>
                      </a:endParaRPr>
                    </a:p>
                  </a:txBody>
                  <a:tcPr>
                    <a:solidFill>
                      <a:schemeClr val="bg1">
                        <a:lumMod val="95000"/>
                      </a:schemeClr>
                    </a:solidFill>
                  </a:tcPr>
                </a:tc>
                <a:tc>
                  <a:txBody>
                    <a:bodyPr/>
                    <a:lstStyle/>
                    <a:p>
                      <a:endParaRPr lang="da-DK" sz="1200">
                        <a:solidFill>
                          <a:schemeClr val="tx1"/>
                        </a:solidFill>
                        <a:latin typeface="Arial" panose="020B0604020202020204" pitchFamily="34" charset="0"/>
                        <a:cs typeface="Arial" panose="020B0604020202020204" pitchFamily="34" charset="0"/>
                      </a:endParaRPr>
                    </a:p>
                  </a:txBody>
                  <a:tcPr>
                    <a:solidFill>
                      <a:schemeClr val="bg1">
                        <a:lumMod val="95000"/>
                      </a:schemeClr>
                    </a:solidFill>
                  </a:tcPr>
                </a:tc>
                <a:extLst>
                  <a:ext uri="{0D108BD9-81ED-4DB2-BD59-A6C34878D82A}">
                    <a16:rowId xmlns:a16="http://schemas.microsoft.com/office/drawing/2014/main" val="1968289851"/>
                  </a:ext>
                </a:extLst>
              </a:tr>
              <a:tr h="324185">
                <a:tc>
                  <a:txBody>
                    <a:bodyPr/>
                    <a:lstStyle/>
                    <a:p>
                      <a:r>
                        <a:rPr lang="da-DK" sz="1200" dirty="0">
                          <a:solidFill>
                            <a:schemeClr val="tx1"/>
                          </a:solidFill>
                          <a:latin typeface="Arial" panose="020B0604020202020204" pitchFamily="34" charset="0"/>
                          <a:cs typeface="Arial" panose="020B0604020202020204" pitchFamily="34" charset="0"/>
                        </a:rPr>
                        <a:t>5. </a:t>
                      </a:r>
                    </a:p>
                    <a:p>
                      <a:endParaRPr lang="da-DK" sz="1200" dirty="0">
                        <a:solidFill>
                          <a:schemeClr val="tx1"/>
                        </a:solidFill>
                        <a:latin typeface="Arial" panose="020B0604020202020204" pitchFamily="34" charset="0"/>
                        <a:cs typeface="Arial" panose="020B0604020202020204" pitchFamily="34" charset="0"/>
                      </a:endParaRPr>
                    </a:p>
                  </a:txBody>
                  <a:tcPr>
                    <a:solidFill>
                      <a:schemeClr val="bg1">
                        <a:lumMod val="95000"/>
                      </a:schemeClr>
                    </a:solidFill>
                  </a:tcPr>
                </a:tc>
                <a:tc>
                  <a:txBody>
                    <a:bodyPr/>
                    <a:lstStyle/>
                    <a:p>
                      <a:endParaRPr lang="da-DK" sz="1200" dirty="0">
                        <a:solidFill>
                          <a:schemeClr val="tx1"/>
                        </a:solidFill>
                        <a:latin typeface="Arial" panose="020B0604020202020204" pitchFamily="34" charset="0"/>
                        <a:cs typeface="Arial" panose="020B0604020202020204" pitchFamily="34" charset="0"/>
                      </a:endParaRPr>
                    </a:p>
                  </a:txBody>
                  <a:tcPr>
                    <a:solidFill>
                      <a:schemeClr val="bg1">
                        <a:lumMod val="95000"/>
                      </a:schemeClr>
                    </a:solidFill>
                  </a:tcPr>
                </a:tc>
                <a:tc>
                  <a:txBody>
                    <a:bodyPr/>
                    <a:lstStyle/>
                    <a:p>
                      <a:endParaRPr lang="da-DK" sz="1200" dirty="0">
                        <a:solidFill>
                          <a:schemeClr val="tx1"/>
                        </a:solidFill>
                        <a:latin typeface="Arial" panose="020B0604020202020204" pitchFamily="34" charset="0"/>
                        <a:cs typeface="Arial" panose="020B0604020202020204" pitchFamily="34" charset="0"/>
                      </a:endParaRPr>
                    </a:p>
                  </a:txBody>
                  <a:tcPr>
                    <a:solidFill>
                      <a:schemeClr val="bg1">
                        <a:lumMod val="95000"/>
                      </a:schemeClr>
                    </a:solidFill>
                  </a:tcPr>
                </a:tc>
                <a:tc>
                  <a:txBody>
                    <a:bodyPr/>
                    <a:lstStyle/>
                    <a:p>
                      <a:endParaRPr lang="da-DK" sz="1200" dirty="0">
                        <a:solidFill>
                          <a:schemeClr val="tx1"/>
                        </a:solidFill>
                        <a:latin typeface="Arial" panose="020B0604020202020204" pitchFamily="34" charset="0"/>
                        <a:cs typeface="Arial" panose="020B0604020202020204" pitchFamily="34" charset="0"/>
                      </a:endParaRPr>
                    </a:p>
                  </a:txBody>
                  <a:tcPr>
                    <a:solidFill>
                      <a:schemeClr val="bg1">
                        <a:lumMod val="95000"/>
                      </a:schemeClr>
                    </a:solidFill>
                  </a:tcPr>
                </a:tc>
                <a:extLst>
                  <a:ext uri="{0D108BD9-81ED-4DB2-BD59-A6C34878D82A}">
                    <a16:rowId xmlns:a16="http://schemas.microsoft.com/office/drawing/2014/main" val="953726802"/>
                  </a:ext>
                </a:extLst>
              </a:tr>
            </a:tbl>
          </a:graphicData>
        </a:graphic>
      </p:graphicFrame>
      <p:sp>
        <p:nvSpPr>
          <p:cNvPr id="10" name="Pladsholder til indhold 2">
            <a:extLst>
              <a:ext uri="{FF2B5EF4-FFF2-40B4-BE49-F238E27FC236}">
                <a16:creationId xmlns:a16="http://schemas.microsoft.com/office/drawing/2014/main" id="{69C0E6F1-3C61-4297-816C-61B6C0BE7696}"/>
              </a:ext>
            </a:extLst>
          </p:cNvPr>
          <p:cNvSpPr txBox="1">
            <a:spLocks/>
          </p:cNvSpPr>
          <p:nvPr/>
        </p:nvSpPr>
        <p:spPr>
          <a:xfrm>
            <a:off x="1529222" y="5600484"/>
            <a:ext cx="8671791" cy="273715"/>
          </a:xfrm>
          <a:prstGeom prst="rect">
            <a:avLst/>
          </a:prstGeom>
        </p:spPr>
        <p:txBody>
          <a:bodyPr vert="horz" lIns="0" tIns="0" rIns="0" bIns="0" rtlCol="0">
            <a:noAutofit/>
          </a:bodyPr>
          <a:lstStyle>
            <a:lvl1pPr marL="252000" indent="-252000" algn="l" defTabSz="914400" rtl="0" eaLnBrk="1" latinLnBrk="0" hangingPunct="1">
              <a:lnSpc>
                <a:spcPct val="110000"/>
              </a:lnSpc>
              <a:spcBef>
                <a:spcPts val="0"/>
              </a:spcBef>
              <a:buFont typeface="Arial" panose="020B0604020202020204" pitchFamily="34" charset="0"/>
              <a:buChar char="•"/>
              <a:defRPr sz="1600" kern="1200">
                <a:solidFill>
                  <a:schemeClr val="tx1"/>
                </a:solidFill>
                <a:latin typeface="+mn-lt"/>
                <a:ea typeface="+mn-ea"/>
                <a:cs typeface="+mn-cs"/>
              </a:defRPr>
            </a:lvl1pPr>
            <a:lvl2pPr marL="504000" indent="-252000" algn="l" defTabSz="914400" rtl="0" eaLnBrk="1" latinLnBrk="0" hangingPunct="1">
              <a:lnSpc>
                <a:spcPct val="110000"/>
              </a:lnSpc>
              <a:spcBef>
                <a:spcPts val="0"/>
              </a:spcBef>
              <a:buFont typeface="Arial" panose="020B0604020202020204" pitchFamily="34" charset="0"/>
              <a:buChar char="•"/>
              <a:defRPr sz="1600" kern="1200">
                <a:solidFill>
                  <a:schemeClr val="tx1"/>
                </a:solidFill>
                <a:latin typeface="+mn-lt"/>
                <a:ea typeface="+mn-ea"/>
                <a:cs typeface="+mn-cs"/>
              </a:defRPr>
            </a:lvl2pPr>
            <a:lvl3pPr marL="756000" indent="-252000" algn="l" defTabSz="914400" rtl="0" eaLnBrk="1" latinLnBrk="0" hangingPunct="1">
              <a:lnSpc>
                <a:spcPct val="110000"/>
              </a:lnSpc>
              <a:spcBef>
                <a:spcPts val="0"/>
              </a:spcBef>
              <a:buFont typeface="Arial" panose="020B0604020202020204" pitchFamily="34" charset="0"/>
              <a:buChar char="•"/>
              <a:defRPr sz="1400" kern="1200">
                <a:solidFill>
                  <a:schemeClr val="tx1"/>
                </a:solidFill>
                <a:latin typeface="+mn-lt"/>
                <a:ea typeface="+mn-ea"/>
                <a:cs typeface="+mn-cs"/>
              </a:defRPr>
            </a:lvl3pPr>
            <a:lvl4pPr marL="0" indent="0" algn="l" defTabSz="914400" rtl="0" eaLnBrk="1" latinLnBrk="0" hangingPunct="1">
              <a:lnSpc>
                <a:spcPct val="110000"/>
              </a:lnSpc>
              <a:spcBef>
                <a:spcPts val="0"/>
              </a:spcBef>
              <a:buFont typeface="Arial" panose="020B0604020202020204" pitchFamily="34" charset="0"/>
              <a:buChar char="​"/>
              <a:defRPr sz="1600" kern="1200">
                <a:solidFill>
                  <a:schemeClr val="tx1"/>
                </a:solidFill>
                <a:latin typeface="+mn-lt"/>
                <a:ea typeface="+mn-ea"/>
                <a:cs typeface="+mn-cs"/>
              </a:defRPr>
            </a:lvl4pPr>
            <a:lvl5pPr marL="0" indent="0" algn="l" defTabSz="914400" rtl="0" eaLnBrk="1" latinLnBrk="0" hangingPunct="1">
              <a:lnSpc>
                <a:spcPct val="110000"/>
              </a:lnSpc>
              <a:spcBef>
                <a:spcPts val="0"/>
              </a:spcBef>
              <a:buFont typeface="Arial" panose="020B0604020202020204" pitchFamily="34" charset="0"/>
              <a:buChar char="​"/>
              <a:defRPr sz="1200" kern="1200">
                <a:solidFill>
                  <a:schemeClr val="tx1"/>
                </a:solidFill>
                <a:latin typeface="+mn-lt"/>
                <a:ea typeface="+mn-ea"/>
                <a:cs typeface="+mn-cs"/>
              </a:defRPr>
            </a:lvl5pPr>
            <a:lvl6pPr marL="252000" indent="-252000" algn="l" defTabSz="914400" rtl="0" eaLnBrk="1" latinLnBrk="0" hangingPunct="1">
              <a:lnSpc>
                <a:spcPct val="110000"/>
              </a:lnSpc>
              <a:spcBef>
                <a:spcPts val="0"/>
              </a:spcBef>
              <a:buFont typeface="+mj-lt"/>
              <a:buAutoNum type="arabicPeriod"/>
              <a:defRPr sz="1200" kern="1200">
                <a:solidFill>
                  <a:schemeClr val="tx1"/>
                </a:solidFill>
                <a:latin typeface="+mn-lt"/>
                <a:ea typeface="+mn-ea"/>
                <a:cs typeface="+mn-cs"/>
              </a:defRPr>
            </a:lvl6pPr>
            <a:lvl7pPr marL="252000" indent="-252000" algn="l" defTabSz="914400" rtl="0" eaLnBrk="1" latinLnBrk="0" hangingPunct="1">
              <a:lnSpc>
                <a:spcPct val="110000"/>
              </a:lnSpc>
              <a:spcBef>
                <a:spcPts val="0"/>
              </a:spcBef>
              <a:buFont typeface="+mj-lt"/>
              <a:buAutoNum type="alphaLcPeriod"/>
              <a:defRPr sz="1200" kern="1200" baseline="0">
                <a:solidFill>
                  <a:schemeClr val="tx1"/>
                </a:solidFill>
                <a:latin typeface="+mn-lt"/>
                <a:ea typeface="+mn-ea"/>
                <a:cs typeface="+mn-cs"/>
              </a:defRPr>
            </a:lvl7pPr>
            <a:lvl8pPr marL="252000" indent="-252000" algn="l" defTabSz="914400" rtl="0" eaLnBrk="1" latinLnBrk="0" hangingPunct="1">
              <a:lnSpc>
                <a:spcPct val="110000"/>
              </a:lnSpc>
              <a:spcBef>
                <a:spcPts val="0"/>
              </a:spcBef>
              <a:buFont typeface="Arial" panose="020B0604020202020204" pitchFamily="34" charset="0"/>
              <a:buChar char="•"/>
              <a:defRPr sz="1800" kern="1200">
                <a:solidFill>
                  <a:schemeClr val="tx1"/>
                </a:solidFill>
                <a:latin typeface="+mn-lt"/>
                <a:ea typeface="+mn-ea"/>
                <a:cs typeface="+mn-cs"/>
              </a:defRPr>
            </a:lvl8pPr>
            <a:lvl9pPr marL="504000" indent="-252000" algn="l" defTabSz="914400" rtl="0" eaLnBrk="1" latinLnBrk="0" hangingPunct="1">
              <a:lnSpc>
                <a:spcPct val="110000"/>
              </a:lnSpc>
              <a:spcBef>
                <a:spcPts val="0"/>
              </a:spcBef>
              <a:buFont typeface="Arial" panose="020B0604020202020204" pitchFamily="34" charset="0"/>
              <a:buChar char="•"/>
              <a:defRPr sz="1600" kern="1200" baseline="0">
                <a:solidFill>
                  <a:schemeClr val="tx1"/>
                </a:solidFill>
                <a:latin typeface="+mn-lt"/>
                <a:ea typeface="+mn-ea"/>
                <a:cs typeface="+mn-cs"/>
              </a:defRPr>
            </a:lvl9pPr>
          </a:lstStyle>
          <a:p>
            <a:pPr marL="0" indent="0">
              <a:buFont typeface="Arial" panose="020B0604020202020204" pitchFamily="34" charset="0"/>
              <a:buNone/>
            </a:pPr>
            <a:r>
              <a:rPr lang="da-DK" sz="1000" dirty="0"/>
              <a:t>Med udgangspunkt i dine valgte kanaler (mission 12) og din primære målgruppe (mission 3) udarbejd en marketingplan for de næste 3 mdr. Sæt gerne flere slides ind. HUSK: Målsætningen skal være målbar!  </a:t>
            </a:r>
          </a:p>
        </p:txBody>
      </p:sp>
      <p:pic>
        <p:nvPicPr>
          <p:cNvPr id="8" name="Picture 2" descr="Premium Vector | Quick tips, helpful tricks vector logo icon or symbol set  with black and yellow color and lightbulb element">
            <a:extLst>
              <a:ext uri="{FF2B5EF4-FFF2-40B4-BE49-F238E27FC236}">
                <a16:creationId xmlns:a16="http://schemas.microsoft.com/office/drawing/2014/main" id="{AA0417FA-D56E-4A7F-AC28-15D8114B6CC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5455" t="18527" r="27034" b="8963"/>
          <a:stretch/>
        </p:blipFill>
        <p:spPr bwMode="auto">
          <a:xfrm>
            <a:off x="645293" y="4989043"/>
            <a:ext cx="801279" cy="12228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69487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ktangel 5">
            <a:extLst>
              <a:ext uri="{FF2B5EF4-FFF2-40B4-BE49-F238E27FC236}">
                <a16:creationId xmlns:a16="http://schemas.microsoft.com/office/drawing/2014/main" id="{833F967B-995F-5341-82AA-0CB974A003EF}"/>
              </a:ext>
            </a:extLst>
          </p:cNvPr>
          <p:cNvSpPr/>
          <p:nvPr/>
        </p:nvSpPr>
        <p:spPr>
          <a:xfrm>
            <a:off x="693613" y="1563192"/>
            <a:ext cx="1902835" cy="2984424"/>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sz="900" noProof="0" dirty="0" err="1">
                <a:solidFill>
                  <a:schemeClr val="tx1"/>
                </a:solidFill>
              </a:rPr>
              <a:t>AirBnB</a:t>
            </a:r>
            <a:r>
              <a:rPr lang="da-DK" sz="900" noProof="0" dirty="0">
                <a:solidFill>
                  <a:schemeClr val="tx1"/>
                </a:solidFill>
              </a:rPr>
              <a:t>, Trendsales, </a:t>
            </a:r>
            <a:r>
              <a:rPr lang="da-DK" sz="900" noProof="0" dirty="0" err="1">
                <a:solidFill>
                  <a:schemeClr val="tx1"/>
                </a:solidFill>
              </a:rPr>
              <a:t>Fiverr</a:t>
            </a:r>
            <a:endParaRPr lang="da-DK" sz="900" noProof="0" dirty="0">
              <a:solidFill>
                <a:schemeClr val="tx1"/>
              </a:solidFill>
            </a:endParaRPr>
          </a:p>
          <a:p>
            <a:pPr algn="ctr"/>
            <a:endParaRPr lang="da-DK" sz="900" noProof="0" dirty="0" err="1">
              <a:solidFill>
                <a:schemeClr val="tx1"/>
              </a:solidFill>
            </a:endParaRPr>
          </a:p>
        </p:txBody>
      </p:sp>
      <p:sp>
        <p:nvSpPr>
          <p:cNvPr id="8" name="Tekstfelt 7">
            <a:extLst>
              <a:ext uri="{FF2B5EF4-FFF2-40B4-BE49-F238E27FC236}">
                <a16:creationId xmlns:a16="http://schemas.microsoft.com/office/drawing/2014/main" id="{D4406B61-2282-D042-852D-A3137F23FD91}"/>
              </a:ext>
            </a:extLst>
          </p:cNvPr>
          <p:cNvSpPr txBox="1"/>
          <p:nvPr/>
        </p:nvSpPr>
        <p:spPr>
          <a:xfrm>
            <a:off x="799223" y="1615878"/>
            <a:ext cx="1995054" cy="215444"/>
          </a:xfrm>
          <a:prstGeom prst="rect">
            <a:avLst/>
          </a:prstGeom>
          <a:noFill/>
        </p:spPr>
        <p:txBody>
          <a:bodyPr wrap="square" lIns="0" tIns="0" rIns="0" bIns="0" rtlCol="0">
            <a:spAutoFit/>
          </a:bodyPr>
          <a:lstStyle/>
          <a:p>
            <a:r>
              <a:rPr lang="da-DK" sz="1400" dirty="0">
                <a:latin typeface="Arial" panose="020B0604020202020204" pitchFamily="34" charset="0"/>
                <a:cs typeface="Arial" panose="020B0604020202020204" pitchFamily="34" charset="0"/>
              </a:rPr>
              <a:t>Nøglepartnere</a:t>
            </a:r>
          </a:p>
        </p:txBody>
      </p:sp>
      <p:sp>
        <p:nvSpPr>
          <p:cNvPr id="11" name="Titel 8">
            <a:extLst>
              <a:ext uri="{FF2B5EF4-FFF2-40B4-BE49-F238E27FC236}">
                <a16:creationId xmlns:a16="http://schemas.microsoft.com/office/drawing/2014/main" id="{7E7DCFDD-B735-BA4F-A701-C64F84B4738C}"/>
              </a:ext>
            </a:extLst>
          </p:cNvPr>
          <p:cNvSpPr txBox="1">
            <a:spLocks/>
          </p:cNvSpPr>
          <p:nvPr/>
        </p:nvSpPr>
        <p:spPr>
          <a:xfrm>
            <a:off x="645293" y="647024"/>
            <a:ext cx="9281132" cy="826640"/>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r>
              <a:rPr lang="da-DK" b="1" dirty="0">
                <a:latin typeface="Arial" panose="020B0604020202020204" pitchFamily="34" charset="0"/>
                <a:cs typeface="Arial" panose="020B0604020202020204" pitchFamily="34" charset="0"/>
              </a:rPr>
              <a:t>Mission 15: </a:t>
            </a:r>
            <a:r>
              <a:rPr lang="da-DK" dirty="0">
                <a:latin typeface="Arial" panose="020B0604020202020204" pitchFamily="34" charset="0"/>
                <a:cs typeface="Arial" panose="020B0604020202020204" pitchFamily="34" charset="0"/>
              </a:rPr>
              <a:t>Her kan du samle din BMC</a:t>
            </a:r>
          </a:p>
        </p:txBody>
      </p:sp>
      <p:sp>
        <p:nvSpPr>
          <p:cNvPr id="13" name="Rektangel 12">
            <a:extLst>
              <a:ext uri="{FF2B5EF4-FFF2-40B4-BE49-F238E27FC236}">
                <a16:creationId xmlns:a16="http://schemas.microsoft.com/office/drawing/2014/main" id="{00230E6E-6BDB-9F41-8A2B-E36807540563}"/>
              </a:ext>
            </a:extLst>
          </p:cNvPr>
          <p:cNvSpPr/>
          <p:nvPr/>
        </p:nvSpPr>
        <p:spPr>
          <a:xfrm>
            <a:off x="687518" y="4547616"/>
            <a:ext cx="4646918" cy="1243584"/>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sz="900" dirty="0">
                <a:solidFill>
                  <a:schemeClr val="tx1"/>
                </a:solidFill>
              </a:rPr>
              <a:t>Domæne, medietilladelse, reklametilladelser, Adobe-pakken, arbejdsværktøj (kamera, computer)</a:t>
            </a:r>
            <a:endParaRPr lang="da-DK" sz="900" noProof="0" dirty="0" err="1">
              <a:solidFill>
                <a:schemeClr val="tx1"/>
              </a:solidFill>
            </a:endParaRPr>
          </a:p>
        </p:txBody>
      </p:sp>
      <p:sp>
        <p:nvSpPr>
          <p:cNvPr id="14" name="Rektangel 13">
            <a:extLst>
              <a:ext uri="{FF2B5EF4-FFF2-40B4-BE49-F238E27FC236}">
                <a16:creationId xmlns:a16="http://schemas.microsoft.com/office/drawing/2014/main" id="{DDC0D53D-4C21-AB46-B858-7E25AA12068A}"/>
              </a:ext>
            </a:extLst>
          </p:cNvPr>
          <p:cNvSpPr/>
          <p:nvPr/>
        </p:nvSpPr>
        <p:spPr>
          <a:xfrm>
            <a:off x="2589469" y="1557096"/>
            <a:ext cx="1902835" cy="1518968"/>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sz="900" noProof="0" dirty="0">
                <a:solidFill>
                  <a:schemeClr val="tx1"/>
                </a:solidFill>
              </a:rPr>
              <a:t>Problemløsning &amp; platform</a:t>
            </a:r>
          </a:p>
        </p:txBody>
      </p:sp>
      <p:sp>
        <p:nvSpPr>
          <p:cNvPr id="15" name="Tekstfelt 14">
            <a:extLst>
              <a:ext uri="{FF2B5EF4-FFF2-40B4-BE49-F238E27FC236}">
                <a16:creationId xmlns:a16="http://schemas.microsoft.com/office/drawing/2014/main" id="{BF38E3AF-4EDC-F34B-8337-57569CE45466}"/>
              </a:ext>
            </a:extLst>
          </p:cNvPr>
          <p:cNvSpPr txBox="1"/>
          <p:nvPr/>
        </p:nvSpPr>
        <p:spPr>
          <a:xfrm>
            <a:off x="2695079" y="1597590"/>
            <a:ext cx="1995054" cy="215444"/>
          </a:xfrm>
          <a:prstGeom prst="rect">
            <a:avLst/>
          </a:prstGeom>
          <a:noFill/>
        </p:spPr>
        <p:txBody>
          <a:bodyPr wrap="square" lIns="0" tIns="0" rIns="0" bIns="0" rtlCol="0">
            <a:spAutoFit/>
          </a:bodyPr>
          <a:lstStyle/>
          <a:p>
            <a:r>
              <a:rPr lang="da-DK" sz="1400" dirty="0">
                <a:latin typeface="Arial" panose="020B0604020202020204" pitchFamily="34" charset="0"/>
                <a:cs typeface="Arial" panose="020B0604020202020204" pitchFamily="34" charset="0"/>
              </a:rPr>
              <a:t>Nøgleaktiviteter</a:t>
            </a:r>
          </a:p>
        </p:txBody>
      </p:sp>
      <p:sp>
        <p:nvSpPr>
          <p:cNvPr id="16" name="Rektangel 15">
            <a:extLst>
              <a:ext uri="{FF2B5EF4-FFF2-40B4-BE49-F238E27FC236}">
                <a16:creationId xmlns:a16="http://schemas.microsoft.com/office/drawing/2014/main" id="{AD78952B-A4ED-6744-9CAC-411B97EE644E}"/>
              </a:ext>
            </a:extLst>
          </p:cNvPr>
          <p:cNvSpPr/>
          <p:nvPr/>
        </p:nvSpPr>
        <p:spPr>
          <a:xfrm>
            <a:off x="2595565" y="3014040"/>
            <a:ext cx="1902835" cy="1518968"/>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sz="900" dirty="0">
                <a:solidFill>
                  <a:schemeClr val="tx1"/>
                </a:solidFill>
              </a:rPr>
              <a:t>Intellektuelle (data) &amp; menneskelige</a:t>
            </a:r>
            <a:endParaRPr lang="da-DK" sz="900" noProof="0" dirty="0" err="1">
              <a:solidFill>
                <a:schemeClr val="tx1"/>
              </a:solidFill>
            </a:endParaRPr>
          </a:p>
        </p:txBody>
      </p:sp>
      <p:sp>
        <p:nvSpPr>
          <p:cNvPr id="17" name="Tekstfelt 16">
            <a:extLst>
              <a:ext uri="{FF2B5EF4-FFF2-40B4-BE49-F238E27FC236}">
                <a16:creationId xmlns:a16="http://schemas.microsoft.com/office/drawing/2014/main" id="{C49B02C6-2D51-8046-9946-92C8125B4604}"/>
              </a:ext>
            </a:extLst>
          </p:cNvPr>
          <p:cNvSpPr txBox="1"/>
          <p:nvPr/>
        </p:nvSpPr>
        <p:spPr>
          <a:xfrm>
            <a:off x="2701175" y="3054534"/>
            <a:ext cx="1995054" cy="215444"/>
          </a:xfrm>
          <a:prstGeom prst="rect">
            <a:avLst/>
          </a:prstGeom>
          <a:noFill/>
        </p:spPr>
        <p:txBody>
          <a:bodyPr wrap="square" lIns="0" tIns="0" rIns="0" bIns="0" rtlCol="0">
            <a:spAutoFit/>
          </a:bodyPr>
          <a:lstStyle/>
          <a:p>
            <a:r>
              <a:rPr lang="da-DK" sz="1400" dirty="0">
                <a:latin typeface="Arial" panose="020B0604020202020204" pitchFamily="34" charset="0"/>
                <a:cs typeface="Arial" panose="020B0604020202020204" pitchFamily="34" charset="0"/>
              </a:rPr>
              <a:t>Nøgleressourcer</a:t>
            </a:r>
          </a:p>
        </p:txBody>
      </p:sp>
      <p:sp>
        <p:nvSpPr>
          <p:cNvPr id="18" name="Rektangel 17">
            <a:extLst>
              <a:ext uri="{FF2B5EF4-FFF2-40B4-BE49-F238E27FC236}">
                <a16:creationId xmlns:a16="http://schemas.microsoft.com/office/drawing/2014/main" id="{A09744F2-1AFD-3740-93A2-7A675EB63B16}"/>
              </a:ext>
            </a:extLst>
          </p:cNvPr>
          <p:cNvSpPr/>
          <p:nvPr/>
        </p:nvSpPr>
        <p:spPr>
          <a:xfrm>
            <a:off x="4497517" y="1551000"/>
            <a:ext cx="1902835" cy="2996616"/>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sz="900" dirty="0">
                <a:solidFill>
                  <a:schemeClr val="tx1"/>
                </a:solidFill>
              </a:rPr>
              <a:t>Brugervenligt, billig anvendelse og risikofri handel </a:t>
            </a:r>
            <a:endParaRPr lang="da-DK" sz="900" noProof="0" dirty="0" err="1">
              <a:solidFill>
                <a:schemeClr val="tx1"/>
              </a:solidFill>
            </a:endParaRPr>
          </a:p>
        </p:txBody>
      </p:sp>
      <p:sp>
        <p:nvSpPr>
          <p:cNvPr id="19" name="Tekstfelt 18">
            <a:extLst>
              <a:ext uri="{FF2B5EF4-FFF2-40B4-BE49-F238E27FC236}">
                <a16:creationId xmlns:a16="http://schemas.microsoft.com/office/drawing/2014/main" id="{C51B4F9B-8163-FB4B-8B13-58BCDC51D8B1}"/>
              </a:ext>
            </a:extLst>
          </p:cNvPr>
          <p:cNvSpPr txBox="1"/>
          <p:nvPr/>
        </p:nvSpPr>
        <p:spPr>
          <a:xfrm>
            <a:off x="4603127" y="1603686"/>
            <a:ext cx="1995054" cy="215444"/>
          </a:xfrm>
          <a:prstGeom prst="rect">
            <a:avLst/>
          </a:prstGeom>
          <a:noFill/>
        </p:spPr>
        <p:txBody>
          <a:bodyPr wrap="square" lIns="0" tIns="0" rIns="0" bIns="0" rtlCol="0">
            <a:spAutoFit/>
          </a:bodyPr>
          <a:lstStyle/>
          <a:p>
            <a:r>
              <a:rPr lang="da-DK" sz="1400" dirty="0">
                <a:latin typeface="Arial" panose="020B0604020202020204" pitchFamily="34" charset="0"/>
                <a:cs typeface="Arial" panose="020B0604020202020204" pitchFamily="34" charset="0"/>
              </a:rPr>
              <a:t>Værditilbud</a:t>
            </a:r>
          </a:p>
        </p:txBody>
      </p:sp>
      <p:sp>
        <p:nvSpPr>
          <p:cNvPr id="20" name="Rektangel 19">
            <a:extLst>
              <a:ext uri="{FF2B5EF4-FFF2-40B4-BE49-F238E27FC236}">
                <a16:creationId xmlns:a16="http://schemas.microsoft.com/office/drawing/2014/main" id="{F5AD560E-D008-904F-BCB8-587D68410239}"/>
              </a:ext>
            </a:extLst>
          </p:cNvPr>
          <p:cNvSpPr/>
          <p:nvPr/>
        </p:nvSpPr>
        <p:spPr>
          <a:xfrm>
            <a:off x="6399469" y="1551000"/>
            <a:ext cx="1902835" cy="1518968"/>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sz="900" dirty="0">
                <a:solidFill>
                  <a:schemeClr val="tx1"/>
                </a:solidFill>
              </a:rPr>
              <a:t>Mellemmænd, udbyder. Platformen for brugere/kunder</a:t>
            </a:r>
            <a:endParaRPr lang="da-DK" sz="900" noProof="0" dirty="0" err="1">
              <a:solidFill>
                <a:schemeClr val="tx1"/>
              </a:solidFill>
            </a:endParaRPr>
          </a:p>
        </p:txBody>
      </p:sp>
      <p:sp>
        <p:nvSpPr>
          <p:cNvPr id="21" name="Tekstfelt 20">
            <a:extLst>
              <a:ext uri="{FF2B5EF4-FFF2-40B4-BE49-F238E27FC236}">
                <a16:creationId xmlns:a16="http://schemas.microsoft.com/office/drawing/2014/main" id="{5521B8F8-DB1E-9940-A680-42972049AE1C}"/>
              </a:ext>
            </a:extLst>
          </p:cNvPr>
          <p:cNvSpPr txBox="1"/>
          <p:nvPr/>
        </p:nvSpPr>
        <p:spPr>
          <a:xfrm>
            <a:off x="6505079" y="1579302"/>
            <a:ext cx="1995054" cy="215444"/>
          </a:xfrm>
          <a:prstGeom prst="rect">
            <a:avLst/>
          </a:prstGeom>
          <a:noFill/>
        </p:spPr>
        <p:txBody>
          <a:bodyPr wrap="square" lIns="0" tIns="0" rIns="0" bIns="0" rtlCol="0">
            <a:spAutoFit/>
          </a:bodyPr>
          <a:lstStyle/>
          <a:p>
            <a:r>
              <a:rPr lang="da-DK" sz="1400" dirty="0">
                <a:latin typeface="Arial" panose="020B0604020202020204" pitchFamily="34" charset="0"/>
                <a:cs typeface="Arial" panose="020B0604020202020204" pitchFamily="34" charset="0"/>
              </a:rPr>
              <a:t>Kunderelationer</a:t>
            </a:r>
          </a:p>
        </p:txBody>
      </p:sp>
      <p:sp>
        <p:nvSpPr>
          <p:cNvPr id="22" name="Rektangel 21">
            <a:extLst>
              <a:ext uri="{FF2B5EF4-FFF2-40B4-BE49-F238E27FC236}">
                <a16:creationId xmlns:a16="http://schemas.microsoft.com/office/drawing/2014/main" id="{5FD7F5C5-B2A6-094A-A7C3-C2DAB579CEF6}"/>
              </a:ext>
            </a:extLst>
          </p:cNvPr>
          <p:cNvSpPr/>
          <p:nvPr/>
        </p:nvSpPr>
        <p:spPr>
          <a:xfrm>
            <a:off x="6405565" y="3020136"/>
            <a:ext cx="1902835" cy="1518968"/>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sz="900" dirty="0">
                <a:solidFill>
                  <a:schemeClr val="tx1"/>
                </a:solidFill>
                <a:latin typeface="Arial" panose="020B0604020202020204" pitchFamily="34" charset="0"/>
                <a:cs typeface="Arial" panose="020B0604020202020204" pitchFamily="34" charset="0"/>
              </a:rPr>
              <a:t>Vores platform, website, sociale medier, reklamevideo</a:t>
            </a:r>
            <a:endParaRPr lang="da-DK" sz="900" noProof="0" dirty="0" err="1">
              <a:solidFill>
                <a:schemeClr val="tx1"/>
              </a:solidFill>
              <a:latin typeface="Arial" panose="020B0604020202020204" pitchFamily="34" charset="0"/>
              <a:cs typeface="Arial" panose="020B0604020202020204" pitchFamily="34" charset="0"/>
            </a:endParaRPr>
          </a:p>
        </p:txBody>
      </p:sp>
      <p:sp>
        <p:nvSpPr>
          <p:cNvPr id="23" name="Tekstfelt 22">
            <a:extLst>
              <a:ext uri="{FF2B5EF4-FFF2-40B4-BE49-F238E27FC236}">
                <a16:creationId xmlns:a16="http://schemas.microsoft.com/office/drawing/2014/main" id="{4B604887-EE6B-E34C-9CBE-976BCADC97E8}"/>
              </a:ext>
            </a:extLst>
          </p:cNvPr>
          <p:cNvSpPr txBox="1"/>
          <p:nvPr/>
        </p:nvSpPr>
        <p:spPr>
          <a:xfrm>
            <a:off x="6523367" y="3109398"/>
            <a:ext cx="1995054" cy="215444"/>
          </a:xfrm>
          <a:prstGeom prst="rect">
            <a:avLst/>
          </a:prstGeom>
          <a:noFill/>
        </p:spPr>
        <p:txBody>
          <a:bodyPr wrap="square" lIns="0" tIns="0" rIns="0" bIns="0" rtlCol="0">
            <a:spAutoFit/>
          </a:bodyPr>
          <a:lstStyle/>
          <a:p>
            <a:r>
              <a:rPr lang="da-DK" sz="1400" dirty="0">
                <a:latin typeface="Arial" panose="020B0604020202020204" pitchFamily="34" charset="0"/>
                <a:cs typeface="Arial" panose="020B0604020202020204" pitchFamily="34" charset="0"/>
              </a:rPr>
              <a:t>Kanaler</a:t>
            </a:r>
          </a:p>
        </p:txBody>
      </p:sp>
      <p:sp>
        <p:nvSpPr>
          <p:cNvPr id="24" name="Rektangel 23">
            <a:extLst>
              <a:ext uri="{FF2B5EF4-FFF2-40B4-BE49-F238E27FC236}">
                <a16:creationId xmlns:a16="http://schemas.microsoft.com/office/drawing/2014/main" id="{025F4F50-5733-B247-9C6E-B8A83140B425}"/>
              </a:ext>
            </a:extLst>
          </p:cNvPr>
          <p:cNvSpPr/>
          <p:nvPr/>
        </p:nvSpPr>
        <p:spPr>
          <a:xfrm>
            <a:off x="8307517" y="1544904"/>
            <a:ext cx="1902835" cy="2996616"/>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sz="900" dirty="0">
                <a:solidFill>
                  <a:schemeClr val="tx1"/>
                </a:solidFill>
              </a:rPr>
              <a:t>Vi driver en markedsplads og skaber derfor værdi for både købere og sælgere</a:t>
            </a:r>
          </a:p>
          <a:p>
            <a:pPr algn="ctr"/>
            <a:endParaRPr lang="da-DK" sz="900" dirty="0">
              <a:solidFill>
                <a:schemeClr val="tx1"/>
              </a:solidFill>
            </a:endParaRPr>
          </a:p>
          <a:p>
            <a:pPr algn="ctr"/>
            <a:r>
              <a:rPr lang="da-DK" sz="900" dirty="0">
                <a:solidFill>
                  <a:schemeClr val="tx1"/>
                </a:solidFill>
              </a:rPr>
              <a:t>Vores vigtigste kunder er delt op i 2 kategorier;</a:t>
            </a:r>
          </a:p>
          <a:p>
            <a:pPr algn="ctr"/>
            <a:endParaRPr lang="da-DK" sz="900" dirty="0">
              <a:solidFill>
                <a:schemeClr val="tx1"/>
              </a:solidFill>
            </a:endParaRPr>
          </a:p>
          <a:p>
            <a:pPr algn="ctr"/>
            <a:r>
              <a:rPr lang="da-DK" sz="900" dirty="0">
                <a:solidFill>
                  <a:schemeClr val="tx1"/>
                </a:solidFill>
              </a:rPr>
              <a:t>brugere med behov for arbejdskæft &amp; brugere der tilbyder sin hjælp.</a:t>
            </a:r>
            <a:endParaRPr lang="da-DK" sz="900" noProof="0" dirty="0" err="1">
              <a:solidFill>
                <a:schemeClr val="tx1"/>
              </a:solidFill>
            </a:endParaRPr>
          </a:p>
        </p:txBody>
      </p:sp>
      <p:sp>
        <p:nvSpPr>
          <p:cNvPr id="25" name="Tekstfelt 24">
            <a:extLst>
              <a:ext uri="{FF2B5EF4-FFF2-40B4-BE49-F238E27FC236}">
                <a16:creationId xmlns:a16="http://schemas.microsoft.com/office/drawing/2014/main" id="{B01A7CE9-C3B2-9346-B383-94EB1304BC13}"/>
              </a:ext>
            </a:extLst>
          </p:cNvPr>
          <p:cNvSpPr txBox="1"/>
          <p:nvPr/>
        </p:nvSpPr>
        <p:spPr>
          <a:xfrm>
            <a:off x="8425319" y="1597590"/>
            <a:ext cx="1995054" cy="215444"/>
          </a:xfrm>
          <a:prstGeom prst="rect">
            <a:avLst/>
          </a:prstGeom>
          <a:noFill/>
        </p:spPr>
        <p:txBody>
          <a:bodyPr wrap="square" lIns="0" tIns="0" rIns="0" bIns="0" rtlCol="0">
            <a:spAutoFit/>
          </a:bodyPr>
          <a:lstStyle/>
          <a:p>
            <a:r>
              <a:rPr lang="da-DK" sz="1400" dirty="0">
                <a:latin typeface="Arial" panose="020B0604020202020204" pitchFamily="34" charset="0"/>
                <a:cs typeface="Arial" panose="020B0604020202020204" pitchFamily="34" charset="0"/>
              </a:rPr>
              <a:t>Kundesegmenter</a:t>
            </a:r>
          </a:p>
        </p:txBody>
      </p:sp>
      <p:sp>
        <p:nvSpPr>
          <p:cNvPr id="26" name="Rektangel 25">
            <a:extLst>
              <a:ext uri="{FF2B5EF4-FFF2-40B4-BE49-F238E27FC236}">
                <a16:creationId xmlns:a16="http://schemas.microsoft.com/office/drawing/2014/main" id="{3444DBAC-4356-AF44-BD02-DD0D9A914C39}"/>
              </a:ext>
            </a:extLst>
          </p:cNvPr>
          <p:cNvSpPr/>
          <p:nvPr/>
        </p:nvSpPr>
        <p:spPr>
          <a:xfrm>
            <a:off x="5339648" y="4540007"/>
            <a:ext cx="4870704" cy="1243584"/>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sz="900" noProof="0" dirty="0">
                <a:solidFill>
                  <a:schemeClr val="tx1"/>
                </a:solidFill>
              </a:rPr>
              <a:t>Reklamer-indtægt, %del af handel. </a:t>
            </a:r>
          </a:p>
        </p:txBody>
      </p:sp>
      <p:sp>
        <p:nvSpPr>
          <p:cNvPr id="27" name="Tekstfelt 26">
            <a:extLst>
              <a:ext uri="{FF2B5EF4-FFF2-40B4-BE49-F238E27FC236}">
                <a16:creationId xmlns:a16="http://schemas.microsoft.com/office/drawing/2014/main" id="{106E2BE2-F092-F048-AB43-A7D76237B1B5}"/>
              </a:ext>
            </a:extLst>
          </p:cNvPr>
          <p:cNvSpPr txBox="1"/>
          <p:nvPr/>
        </p:nvSpPr>
        <p:spPr>
          <a:xfrm>
            <a:off x="5456567" y="4615110"/>
            <a:ext cx="1995054" cy="215444"/>
          </a:xfrm>
          <a:prstGeom prst="rect">
            <a:avLst/>
          </a:prstGeom>
          <a:noFill/>
        </p:spPr>
        <p:txBody>
          <a:bodyPr wrap="square" lIns="0" tIns="0" rIns="0" bIns="0" rtlCol="0">
            <a:spAutoFit/>
          </a:bodyPr>
          <a:lstStyle/>
          <a:p>
            <a:r>
              <a:rPr lang="da-DK" sz="1400" dirty="0">
                <a:latin typeface="Arial" panose="020B0604020202020204" pitchFamily="34" charset="0"/>
                <a:cs typeface="Arial" panose="020B0604020202020204" pitchFamily="34" charset="0"/>
              </a:rPr>
              <a:t>Indtægtsstrømme</a:t>
            </a:r>
          </a:p>
        </p:txBody>
      </p:sp>
      <p:sp>
        <p:nvSpPr>
          <p:cNvPr id="28" name="Tekstfelt 27">
            <a:extLst>
              <a:ext uri="{FF2B5EF4-FFF2-40B4-BE49-F238E27FC236}">
                <a16:creationId xmlns:a16="http://schemas.microsoft.com/office/drawing/2014/main" id="{3DD71FE2-23FC-4740-A150-19120340034E}"/>
              </a:ext>
            </a:extLst>
          </p:cNvPr>
          <p:cNvSpPr txBox="1"/>
          <p:nvPr/>
        </p:nvSpPr>
        <p:spPr>
          <a:xfrm>
            <a:off x="793127" y="4609014"/>
            <a:ext cx="1995054" cy="215444"/>
          </a:xfrm>
          <a:prstGeom prst="rect">
            <a:avLst/>
          </a:prstGeom>
          <a:noFill/>
        </p:spPr>
        <p:txBody>
          <a:bodyPr wrap="square" lIns="0" tIns="0" rIns="0" bIns="0" rtlCol="0">
            <a:spAutoFit/>
          </a:bodyPr>
          <a:lstStyle/>
          <a:p>
            <a:r>
              <a:rPr lang="da-DK" sz="1400" dirty="0">
                <a:latin typeface="Arial" panose="020B0604020202020204" pitchFamily="34" charset="0"/>
                <a:cs typeface="Arial" panose="020B0604020202020204" pitchFamily="34" charset="0"/>
              </a:rPr>
              <a:t>Omkostningsstruktur</a:t>
            </a:r>
          </a:p>
        </p:txBody>
      </p:sp>
      <p:pic>
        <p:nvPicPr>
          <p:cNvPr id="29" name="Billede 28">
            <a:extLst>
              <a:ext uri="{FF2B5EF4-FFF2-40B4-BE49-F238E27FC236}">
                <a16:creationId xmlns:a16="http://schemas.microsoft.com/office/drawing/2014/main" id="{929AA62B-938C-4044-8583-54A17DF8B12C}"/>
              </a:ext>
            </a:extLst>
          </p:cNvPr>
          <p:cNvPicPr>
            <a:picLocks noChangeAspect="1"/>
          </p:cNvPicPr>
          <p:nvPr/>
        </p:nvPicPr>
        <p:blipFill>
          <a:blip r:embed="rId2"/>
          <a:stretch>
            <a:fillRect/>
          </a:stretch>
        </p:blipFill>
        <p:spPr>
          <a:xfrm>
            <a:off x="5521822" y="1585259"/>
            <a:ext cx="283388" cy="272893"/>
          </a:xfrm>
          <a:prstGeom prst="rect">
            <a:avLst/>
          </a:prstGeom>
        </p:spPr>
      </p:pic>
      <p:pic>
        <p:nvPicPr>
          <p:cNvPr id="30" name="Billede 29">
            <a:extLst>
              <a:ext uri="{FF2B5EF4-FFF2-40B4-BE49-F238E27FC236}">
                <a16:creationId xmlns:a16="http://schemas.microsoft.com/office/drawing/2014/main" id="{60712CFD-45D1-6146-AC79-8F60B4F6F177}"/>
              </a:ext>
            </a:extLst>
          </p:cNvPr>
          <p:cNvPicPr>
            <a:picLocks noChangeAspect="1"/>
          </p:cNvPicPr>
          <p:nvPr/>
        </p:nvPicPr>
        <p:blipFill>
          <a:blip r:embed="rId3"/>
          <a:stretch>
            <a:fillRect/>
          </a:stretch>
        </p:blipFill>
        <p:spPr>
          <a:xfrm>
            <a:off x="1960289" y="1658985"/>
            <a:ext cx="199422" cy="199422"/>
          </a:xfrm>
          <a:prstGeom prst="rect">
            <a:avLst/>
          </a:prstGeom>
        </p:spPr>
      </p:pic>
      <p:pic>
        <p:nvPicPr>
          <p:cNvPr id="31" name="Billede 30">
            <a:extLst>
              <a:ext uri="{FF2B5EF4-FFF2-40B4-BE49-F238E27FC236}">
                <a16:creationId xmlns:a16="http://schemas.microsoft.com/office/drawing/2014/main" id="{E78A3202-6DEB-8B43-9B16-85B203A2428F}"/>
              </a:ext>
            </a:extLst>
          </p:cNvPr>
          <p:cNvPicPr>
            <a:picLocks noChangeAspect="1"/>
          </p:cNvPicPr>
          <p:nvPr/>
        </p:nvPicPr>
        <p:blipFill>
          <a:blip r:embed="rId4"/>
          <a:stretch>
            <a:fillRect/>
          </a:stretch>
        </p:blipFill>
        <p:spPr>
          <a:xfrm>
            <a:off x="4024130" y="3048873"/>
            <a:ext cx="241405" cy="199422"/>
          </a:xfrm>
          <a:prstGeom prst="rect">
            <a:avLst/>
          </a:prstGeom>
        </p:spPr>
      </p:pic>
      <p:pic>
        <p:nvPicPr>
          <p:cNvPr id="32" name="Billede 31">
            <a:extLst>
              <a:ext uri="{FF2B5EF4-FFF2-40B4-BE49-F238E27FC236}">
                <a16:creationId xmlns:a16="http://schemas.microsoft.com/office/drawing/2014/main" id="{9770CEDA-5A21-6544-82CC-078AD4E7F06F}"/>
              </a:ext>
            </a:extLst>
          </p:cNvPr>
          <p:cNvPicPr>
            <a:picLocks noChangeAspect="1"/>
          </p:cNvPicPr>
          <p:nvPr/>
        </p:nvPicPr>
        <p:blipFill>
          <a:blip r:embed="rId5"/>
          <a:stretch>
            <a:fillRect/>
          </a:stretch>
        </p:blipFill>
        <p:spPr>
          <a:xfrm>
            <a:off x="3966447" y="1606296"/>
            <a:ext cx="209917" cy="209917"/>
          </a:xfrm>
          <a:prstGeom prst="rect">
            <a:avLst/>
          </a:prstGeom>
        </p:spPr>
      </p:pic>
      <p:pic>
        <p:nvPicPr>
          <p:cNvPr id="33" name="Billede 32">
            <a:extLst>
              <a:ext uri="{FF2B5EF4-FFF2-40B4-BE49-F238E27FC236}">
                <a16:creationId xmlns:a16="http://schemas.microsoft.com/office/drawing/2014/main" id="{B727E0A4-FA1D-614E-8193-D511163F88CD}"/>
              </a:ext>
            </a:extLst>
          </p:cNvPr>
          <p:cNvPicPr>
            <a:picLocks noChangeAspect="1"/>
          </p:cNvPicPr>
          <p:nvPr/>
        </p:nvPicPr>
        <p:blipFill>
          <a:blip r:embed="rId6"/>
          <a:stretch>
            <a:fillRect/>
          </a:stretch>
        </p:blipFill>
        <p:spPr>
          <a:xfrm>
            <a:off x="9753017" y="1567457"/>
            <a:ext cx="262396" cy="230909"/>
          </a:xfrm>
          <a:prstGeom prst="rect">
            <a:avLst/>
          </a:prstGeom>
        </p:spPr>
      </p:pic>
      <p:pic>
        <p:nvPicPr>
          <p:cNvPr id="34" name="Billede 33">
            <a:extLst>
              <a:ext uri="{FF2B5EF4-FFF2-40B4-BE49-F238E27FC236}">
                <a16:creationId xmlns:a16="http://schemas.microsoft.com/office/drawing/2014/main" id="{A4F5561C-6A9F-F64D-B5D5-7AA6D399DFC3}"/>
              </a:ext>
            </a:extLst>
          </p:cNvPr>
          <p:cNvPicPr>
            <a:picLocks noChangeAspect="1"/>
          </p:cNvPicPr>
          <p:nvPr/>
        </p:nvPicPr>
        <p:blipFill>
          <a:blip r:embed="rId7"/>
          <a:stretch>
            <a:fillRect/>
          </a:stretch>
        </p:blipFill>
        <p:spPr>
          <a:xfrm>
            <a:off x="2449544" y="4623216"/>
            <a:ext cx="196273" cy="196273"/>
          </a:xfrm>
          <a:prstGeom prst="rect">
            <a:avLst/>
          </a:prstGeom>
        </p:spPr>
      </p:pic>
      <p:pic>
        <p:nvPicPr>
          <p:cNvPr id="35" name="Billede 34">
            <a:extLst>
              <a:ext uri="{FF2B5EF4-FFF2-40B4-BE49-F238E27FC236}">
                <a16:creationId xmlns:a16="http://schemas.microsoft.com/office/drawing/2014/main" id="{53C034B0-A991-0F42-8B9F-E95673049119}"/>
              </a:ext>
            </a:extLst>
          </p:cNvPr>
          <p:cNvPicPr>
            <a:picLocks noChangeAspect="1"/>
          </p:cNvPicPr>
          <p:nvPr/>
        </p:nvPicPr>
        <p:blipFill>
          <a:blip r:embed="rId8"/>
          <a:stretch>
            <a:fillRect/>
          </a:stretch>
        </p:blipFill>
        <p:spPr>
          <a:xfrm>
            <a:off x="6852149" y="4636054"/>
            <a:ext cx="242455" cy="219364"/>
          </a:xfrm>
          <a:prstGeom prst="rect">
            <a:avLst/>
          </a:prstGeom>
        </p:spPr>
      </p:pic>
      <p:pic>
        <p:nvPicPr>
          <p:cNvPr id="36" name="Billede 35">
            <a:extLst>
              <a:ext uri="{FF2B5EF4-FFF2-40B4-BE49-F238E27FC236}">
                <a16:creationId xmlns:a16="http://schemas.microsoft.com/office/drawing/2014/main" id="{85101336-893A-5049-BA11-1F6705BB63F2}"/>
              </a:ext>
            </a:extLst>
          </p:cNvPr>
          <p:cNvPicPr>
            <a:picLocks noChangeAspect="1"/>
          </p:cNvPicPr>
          <p:nvPr/>
        </p:nvPicPr>
        <p:blipFill>
          <a:blip r:embed="rId9"/>
          <a:stretch>
            <a:fillRect/>
          </a:stretch>
        </p:blipFill>
        <p:spPr>
          <a:xfrm>
            <a:off x="7193594" y="3126486"/>
            <a:ext cx="266701" cy="190500"/>
          </a:xfrm>
          <a:prstGeom prst="rect">
            <a:avLst/>
          </a:prstGeom>
        </p:spPr>
      </p:pic>
      <p:pic>
        <p:nvPicPr>
          <p:cNvPr id="37" name="Billede 36">
            <a:extLst>
              <a:ext uri="{FF2B5EF4-FFF2-40B4-BE49-F238E27FC236}">
                <a16:creationId xmlns:a16="http://schemas.microsoft.com/office/drawing/2014/main" id="{81B1963D-AC3A-D740-95D8-5975AE383F6F}"/>
              </a:ext>
            </a:extLst>
          </p:cNvPr>
          <p:cNvPicPr>
            <a:picLocks noChangeAspect="1"/>
          </p:cNvPicPr>
          <p:nvPr/>
        </p:nvPicPr>
        <p:blipFill>
          <a:blip r:embed="rId10"/>
          <a:stretch>
            <a:fillRect/>
          </a:stretch>
        </p:blipFill>
        <p:spPr>
          <a:xfrm>
            <a:off x="7797352" y="1583436"/>
            <a:ext cx="254000" cy="228600"/>
          </a:xfrm>
          <a:prstGeom prst="rect">
            <a:avLst/>
          </a:prstGeom>
        </p:spPr>
      </p:pic>
    </p:spTree>
    <p:extLst>
      <p:ext uri="{BB962C8B-B14F-4D97-AF65-F5344CB8AC3E}">
        <p14:creationId xmlns:p14="http://schemas.microsoft.com/office/powerpoint/2010/main" val="28001738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el 8">
            <a:extLst>
              <a:ext uri="{FF2B5EF4-FFF2-40B4-BE49-F238E27FC236}">
                <a16:creationId xmlns:a16="http://schemas.microsoft.com/office/drawing/2014/main" id="{CA4C6C31-9F1C-4D96-9E4C-119EDECA0553}"/>
              </a:ext>
            </a:extLst>
          </p:cNvPr>
          <p:cNvSpPr txBox="1">
            <a:spLocks/>
          </p:cNvSpPr>
          <p:nvPr/>
        </p:nvSpPr>
        <p:spPr>
          <a:xfrm>
            <a:off x="645293" y="647024"/>
            <a:ext cx="8197049" cy="826640"/>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r>
              <a:rPr lang="da-DK" b="1" dirty="0">
                <a:latin typeface="Arial" panose="020B0604020202020204" pitchFamily="34" charset="0"/>
                <a:cs typeface="Arial" panose="020B0604020202020204" pitchFamily="34" charset="0"/>
              </a:rPr>
              <a:t>Mission 15</a:t>
            </a:r>
            <a:r>
              <a:rPr lang="da-DK" dirty="0">
                <a:latin typeface="Arial" panose="020B0604020202020204" pitchFamily="34" charset="0"/>
                <a:cs typeface="Arial" panose="020B0604020202020204" pitchFamily="34" charset="0"/>
              </a:rPr>
              <a:t> Test af forretning - feedback </a:t>
            </a:r>
          </a:p>
        </p:txBody>
      </p:sp>
      <p:sp>
        <p:nvSpPr>
          <p:cNvPr id="6" name="Pladsholder til indhold 2">
            <a:extLst>
              <a:ext uri="{FF2B5EF4-FFF2-40B4-BE49-F238E27FC236}">
                <a16:creationId xmlns:a16="http://schemas.microsoft.com/office/drawing/2014/main" id="{00111CEF-A291-46F5-8DEC-F17893FF96DD}"/>
              </a:ext>
            </a:extLst>
          </p:cNvPr>
          <p:cNvSpPr>
            <a:spLocks noGrp="1"/>
          </p:cNvSpPr>
          <p:nvPr>
            <p:ph idx="1"/>
          </p:nvPr>
        </p:nvSpPr>
        <p:spPr>
          <a:xfrm>
            <a:off x="1520833" y="5150613"/>
            <a:ext cx="10373512" cy="897842"/>
          </a:xfrm>
        </p:spPr>
        <p:txBody>
          <a:bodyPr>
            <a:noAutofit/>
          </a:bodyPr>
          <a:lstStyle/>
          <a:p>
            <a:pPr marL="0" indent="0">
              <a:lnSpc>
                <a:spcPct val="100000"/>
              </a:lnSpc>
              <a:spcBef>
                <a:spcPts val="0"/>
              </a:spcBef>
              <a:buNone/>
            </a:pPr>
            <a:r>
              <a:rPr lang="da-DK" sz="900" dirty="0"/>
              <a:t>Præsenter din ide, koncept og forretningsmodel - for minimum 5 i din målgruppe.</a:t>
            </a:r>
          </a:p>
          <a:p>
            <a:pPr>
              <a:lnSpc>
                <a:spcPct val="100000"/>
              </a:lnSpc>
              <a:spcBef>
                <a:spcPts val="0"/>
              </a:spcBef>
            </a:pPr>
            <a:r>
              <a:rPr lang="da-DK" sz="900" dirty="0"/>
              <a:t>Noter relevant info som navn, stilling mv.</a:t>
            </a:r>
          </a:p>
          <a:p>
            <a:pPr>
              <a:lnSpc>
                <a:spcPct val="100000"/>
              </a:lnSpc>
              <a:spcBef>
                <a:spcPts val="0"/>
              </a:spcBef>
            </a:pPr>
            <a:r>
              <a:rPr lang="da-DK" sz="900" dirty="0"/>
              <a:t>Under hver person noteres vigtig feedback du får på konceptet / indsigter / interesse for at høre mere, når produkter er klar.</a:t>
            </a:r>
          </a:p>
          <a:p>
            <a:pPr>
              <a:lnSpc>
                <a:spcPct val="100000"/>
              </a:lnSpc>
              <a:spcBef>
                <a:spcPts val="0"/>
              </a:spcBef>
            </a:pPr>
            <a:r>
              <a:rPr lang="da-DK" sz="900" b="1" dirty="0"/>
              <a:t>HUSK</a:t>
            </a:r>
            <a:r>
              <a:rPr lang="da-DK" sz="900" dirty="0"/>
              <a:t> - brug den læring og feedback du får til at tilrette dit produkt og koncept. </a:t>
            </a:r>
          </a:p>
          <a:p>
            <a:pPr marL="0" indent="0">
              <a:lnSpc>
                <a:spcPct val="100000"/>
              </a:lnSpc>
              <a:spcBef>
                <a:spcPts val="0"/>
              </a:spcBef>
              <a:buNone/>
            </a:pPr>
            <a:r>
              <a:rPr lang="da-DK" sz="900" dirty="0"/>
              <a:t>Du må gerne indsætte ekstra slides, hvis du har behov for det.   </a:t>
            </a:r>
          </a:p>
        </p:txBody>
      </p:sp>
      <p:graphicFrame>
        <p:nvGraphicFramePr>
          <p:cNvPr id="2" name="Tabel 1">
            <a:extLst>
              <a:ext uri="{FF2B5EF4-FFF2-40B4-BE49-F238E27FC236}">
                <a16:creationId xmlns:a16="http://schemas.microsoft.com/office/drawing/2014/main" id="{15E8A00A-9D52-4C53-96EC-64F2CF764B20}"/>
              </a:ext>
            </a:extLst>
          </p:cNvPr>
          <p:cNvGraphicFramePr>
            <a:graphicFrameLocks noGrp="1"/>
          </p:cNvGraphicFramePr>
          <p:nvPr>
            <p:extLst>
              <p:ext uri="{D42A27DB-BD31-4B8C-83A1-F6EECF244321}">
                <p14:modId xmlns:p14="http://schemas.microsoft.com/office/powerpoint/2010/main" val="57669462"/>
              </p:ext>
            </p:extLst>
          </p:nvPr>
        </p:nvGraphicFramePr>
        <p:xfrm>
          <a:off x="679817" y="1558651"/>
          <a:ext cx="10868018" cy="2230926"/>
        </p:xfrm>
        <a:graphic>
          <a:graphicData uri="http://schemas.openxmlformats.org/drawingml/2006/table">
            <a:tbl>
              <a:tblPr firstRow="1" bandRow="1">
                <a:tableStyleId>{5C22544A-7EE6-4342-B048-85BDC9FD1C3A}</a:tableStyleId>
              </a:tblPr>
              <a:tblGrid>
                <a:gridCol w="2948037">
                  <a:extLst>
                    <a:ext uri="{9D8B030D-6E8A-4147-A177-3AD203B41FA5}">
                      <a16:colId xmlns:a16="http://schemas.microsoft.com/office/drawing/2014/main" val="423183230"/>
                    </a:ext>
                  </a:extLst>
                </a:gridCol>
                <a:gridCol w="5281353">
                  <a:extLst>
                    <a:ext uri="{9D8B030D-6E8A-4147-A177-3AD203B41FA5}">
                      <a16:colId xmlns:a16="http://schemas.microsoft.com/office/drawing/2014/main" val="1869475414"/>
                    </a:ext>
                  </a:extLst>
                </a:gridCol>
                <a:gridCol w="2638628">
                  <a:extLst>
                    <a:ext uri="{9D8B030D-6E8A-4147-A177-3AD203B41FA5}">
                      <a16:colId xmlns:a16="http://schemas.microsoft.com/office/drawing/2014/main" val="966515748"/>
                    </a:ext>
                  </a:extLst>
                </a:gridCol>
              </a:tblGrid>
              <a:tr h="371821">
                <a:tc>
                  <a:txBody>
                    <a:bodyPr/>
                    <a:lstStyle/>
                    <a:p>
                      <a:r>
                        <a:rPr lang="da-DK" sz="1200" b="1" dirty="0">
                          <a:solidFill>
                            <a:schemeClr val="tx1"/>
                          </a:solidFill>
                          <a:latin typeface="Arial" panose="020B0604020202020204" pitchFamily="34" charset="0"/>
                          <a:cs typeface="Arial" panose="020B0604020202020204" pitchFamily="34" charset="0"/>
                        </a:rPr>
                        <a:t>Person (navn, firma og kontaktdata)</a:t>
                      </a:r>
                    </a:p>
                  </a:txBody>
                  <a:tcPr>
                    <a:solidFill>
                      <a:schemeClr val="bg1">
                        <a:lumMod val="95000"/>
                      </a:schemeClr>
                    </a:solidFill>
                  </a:tcPr>
                </a:tc>
                <a:tc>
                  <a:txBody>
                    <a:bodyPr/>
                    <a:lstStyle/>
                    <a:p>
                      <a:r>
                        <a:rPr lang="da-DK" sz="1200" b="1" dirty="0">
                          <a:solidFill>
                            <a:schemeClr val="tx1"/>
                          </a:solidFill>
                          <a:latin typeface="Arial" panose="020B0604020202020204" pitchFamily="34" charset="0"/>
                          <a:cs typeface="Arial" panose="020B0604020202020204" pitchFamily="34" charset="0"/>
                        </a:rPr>
                        <a:t>Input og feedback</a:t>
                      </a:r>
                    </a:p>
                  </a:txBody>
                  <a:tcPr>
                    <a:solidFill>
                      <a:schemeClr val="bg1">
                        <a:lumMod val="95000"/>
                      </a:schemeClr>
                    </a:solidFill>
                  </a:tcPr>
                </a:tc>
                <a:tc>
                  <a:txBody>
                    <a:bodyPr/>
                    <a:lstStyle/>
                    <a:p>
                      <a:r>
                        <a:rPr lang="da-DK" sz="1200" b="1" dirty="0">
                          <a:solidFill>
                            <a:schemeClr val="tx1"/>
                          </a:solidFill>
                          <a:latin typeface="Arial" panose="020B0604020202020204" pitchFamily="34" charset="0"/>
                          <a:cs typeface="Arial" panose="020B0604020202020204" pitchFamily="34" charset="0"/>
                        </a:rPr>
                        <a:t>Mødes igen / opfølgning?</a:t>
                      </a:r>
                    </a:p>
                  </a:txBody>
                  <a:tcPr>
                    <a:solidFill>
                      <a:schemeClr val="bg1">
                        <a:lumMod val="95000"/>
                      </a:schemeClr>
                    </a:solidFill>
                  </a:tcPr>
                </a:tc>
                <a:extLst>
                  <a:ext uri="{0D108BD9-81ED-4DB2-BD59-A6C34878D82A}">
                    <a16:rowId xmlns:a16="http://schemas.microsoft.com/office/drawing/2014/main" val="303042646"/>
                  </a:ext>
                </a:extLst>
              </a:tr>
              <a:tr h="371821">
                <a:tc>
                  <a:txBody>
                    <a:bodyPr/>
                    <a:lstStyle/>
                    <a:p>
                      <a:r>
                        <a:rPr lang="da-DK" sz="1200" dirty="0">
                          <a:latin typeface="Arial" panose="020B0604020202020204" pitchFamily="34" charset="0"/>
                          <a:cs typeface="Arial" panose="020B0604020202020204" pitchFamily="34" charset="0"/>
                        </a:rPr>
                        <a:t>1. … David Hald, Angel Investor</a:t>
                      </a:r>
                    </a:p>
                  </a:txBody>
                  <a:tcPr>
                    <a:solidFill>
                      <a:schemeClr val="bg1">
                        <a:lumMod val="95000"/>
                      </a:schemeClr>
                    </a:solidFill>
                  </a:tcPr>
                </a:tc>
                <a:tc>
                  <a:txBody>
                    <a:bodyPr/>
                    <a:lstStyle/>
                    <a:p>
                      <a:r>
                        <a:rPr lang="da-DK" sz="1200" dirty="0" err="1">
                          <a:latin typeface="Arial" panose="020B0604020202020204" pitchFamily="34" charset="0"/>
                          <a:cs typeface="Arial" panose="020B0604020202020204" pitchFamily="34" charset="0"/>
                        </a:rPr>
                        <a:t>Think</a:t>
                      </a:r>
                      <a:r>
                        <a:rPr lang="da-DK" sz="1200" dirty="0">
                          <a:latin typeface="Arial" panose="020B0604020202020204" pitchFamily="34" charset="0"/>
                          <a:cs typeface="Arial" panose="020B0604020202020204" pitchFamily="34" charset="0"/>
                        </a:rPr>
                        <a:t>-out-</a:t>
                      </a:r>
                      <a:r>
                        <a:rPr lang="da-DK" sz="1200" dirty="0" err="1">
                          <a:latin typeface="Arial" panose="020B0604020202020204" pitchFamily="34" charset="0"/>
                          <a:cs typeface="Arial" panose="020B0604020202020204" pitchFamily="34" charset="0"/>
                        </a:rPr>
                        <a:t>oud</a:t>
                      </a:r>
                      <a:r>
                        <a:rPr lang="da-DK" sz="1200" dirty="0">
                          <a:latin typeface="Arial" panose="020B0604020202020204" pitchFamily="34" charset="0"/>
                          <a:cs typeface="Arial" panose="020B0604020202020204" pitchFamily="34" charset="0"/>
                        </a:rPr>
                        <a:t> test</a:t>
                      </a:r>
                    </a:p>
                  </a:txBody>
                  <a:tcPr>
                    <a:solidFill>
                      <a:schemeClr val="bg1">
                        <a:lumMod val="95000"/>
                      </a:schemeClr>
                    </a:solidFill>
                  </a:tcPr>
                </a:tc>
                <a:tc>
                  <a:txBody>
                    <a:bodyPr/>
                    <a:lstStyle/>
                    <a:p>
                      <a:r>
                        <a:rPr lang="da-DK" sz="1200" dirty="0">
                          <a:latin typeface="Arial" panose="020B0604020202020204" pitchFamily="34" charset="0"/>
                          <a:cs typeface="Arial" panose="020B0604020202020204" pitchFamily="34" charset="0"/>
                        </a:rPr>
                        <a:t>Nej</a:t>
                      </a:r>
                    </a:p>
                  </a:txBody>
                  <a:tcPr>
                    <a:solidFill>
                      <a:schemeClr val="bg1">
                        <a:lumMod val="95000"/>
                      </a:schemeClr>
                    </a:solidFill>
                  </a:tcPr>
                </a:tc>
                <a:extLst>
                  <a:ext uri="{0D108BD9-81ED-4DB2-BD59-A6C34878D82A}">
                    <a16:rowId xmlns:a16="http://schemas.microsoft.com/office/drawing/2014/main" val="421153592"/>
                  </a:ext>
                </a:extLst>
              </a:tr>
              <a:tr h="371821">
                <a:tc>
                  <a:txBody>
                    <a:bodyPr/>
                    <a:lstStyle/>
                    <a:p>
                      <a:r>
                        <a:rPr lang="da-DK" sz="1200" dirty="0">
                          <a:latin typeface="Arial" panose="020B0604020202020204" pitchFamily="34" charset="0"/>
                          <a:cs typeface="Arial" panose="020B0604020202020204" pitchFamily="34" charset="0"/>
                        </a:rPr>
                        <a:t>2. …. Gruppen selv</a:t>
                      </a:r>
                    </a:p>
                  </a:txBody>
                  <a:tcPr>
                    <a:solidFill>
                      <a:schemeClr val="bg1">
                        <a:lumMod val="95000"/>
                      </a:schemeClr>
                    </a:solidFill>
                  </a:tcPr>
                </a:tc>
                <a:tc>
                  <a:txBody>
                    <a:bodyPr/>
                    <a:lstStyle/>
                    <a:p>
                      <a:r>
                        <a:rPr lang="da-DK" sz="1200" dirty="0">
                          <a:latin typeface="Arial" panose="020B0604020202020204" pitchFamily="34" charset="0"/>
                          <a:cs typeface="Arial" panose="020B0604020202020204" pitchFamily="34" charset="0"/>
                        </a:rPr>
                        <a:t>Gangster test</a:t>
                      </a:r>
                    </a:p>
                  </a:txBody>
                  <a:tcPr>
                    <a:solidFill>
                      <a:schemeClr val="bg1">
                        <a:lumMod val="95000"/>
                      </a:schemeClr>
                    </a:solidFill>
                  </a:tcPr>
                </a:tc>
                <a:tc>
                  <a:txBody>
                    <a:bodyPr/>
                    <a:lstStyle/>
                    <a:p>
                      <a:endParaRPr lang="da-DK" sz="1200">
                        <a:latin typeface="Arial" panose="020B0604020202020204" pitchFamily="34" charset="0"/>
                        <a:cs typeface="Arial" panose="020B0604020202020204" pitchFamily="34" charset="0"/>
                      </a:endParaRPr>
                    </a:p>
                  </a:txBody>
                  <a:tcPr>
                    <a:solidFill>
                      <a:schemeClr val="bg1">
                        <a:lumMod val="95000"/>
                      </a:schemeClr>
                    </a:solidFill>
                  </a:tcPr>
                </a:tc>
                <a:extLst>
                  <a:ext uri="{0D108BD9-81ED-4DB2-BD59-A6C34878D82A}">
                    <a16:rowId xmlns:a16="http://schemas.microsoft.com/office/drawing/2014/main" val="1071703262"/>
                  </a:ext>
                </a:extLst>
              </a:tr>
              <a:tr h="371821">
                <a:tc>
                  <a:txBody>
                    <a:bodyPr/>
                    <a:lstStyle/>
                    <a:p>
                      <a:r>
                        <a:rPr lang="da-DK" sz="1200" dirty="0">
                          <a:latin typeface="Arial" panose="020B0604020202020204" pitchFamily="34" charset="0"/>
                          <a:cs typeface="Arial" panose="020B0604020202020204" pitchFamily="34" charset="0"/>
                        </a:rPr>
                        <a:t>3. …</a:t>
                      </a:r>
                    </a:p>
                  </a:txBody>
                  <a:tcPr>
                    <a:solidFill>
                      <a:schemeClr val="bg1">
                        <a:lumMod val="95000"/>
                      </a:schemeClr>
                    </a:solidFill>
                  </a:tcPr>
                </a:tc>
                <a:tc>
                  <a:txBody>
                    <a:bodyPr/>
                    <a:lstStyle/>
                    <a:p>
                      <a:endParaRPr lang="da-DK" sz="1200">
                        <a:latin typeface="Arial" panose="020B0604020202020204" pitchFamily="34" charset="0"/>
                        <a:cs typeface="Arial" panose="020B0604020202020204" pitchFamily="34" charset="0"/>
                      </a:endParaRPr>
                    </a:p>
                  </a:txBody>
                  <a:tcPr>
                    <a:solidFill>
                      <a:schemeClr val="bg1">
                        <a:lumMod val="95000"/>
                      </a:schemeClr>
                    </a:solidFill>
                  </a:tcPr>
                </a:tc>
                <a:tc>
                  <a:txBody>
                    <a:bodyPr/>
                    <a:lstStyle/>
                    <a:p>
                      <a:endParaRPr lang="da-DK" sz="1200">
                        <a:latin typeface="Arial" panose="020B0604020202020204" pitchFamily="34" charset="0"/>
                        <a:cs typeface="Arial" panose="020B0604020202020204" pitchFamily="34" charset="0"/>
                      </a:endParaRPr>
                    </a:p>
                  </a:txBody>
                  <a:tcPr>
                    <a:solidFill>
                      <a:schemeClr val="bg1">
                        <a:lumMod val="95000"/>
                      </a:schemeClr>
                    </a:solidFill>
                  </a:tcPr>
                </a:tc>
                <a:extLst>
                  <a:ext uri="{0D108BD9-81ED-4DB2-BD59-A6C34878D82A}">
                    <a16:rowId xmlns:a16="http://schemas.microsoft.com/office/drawing/2014/main" val="2720969053"/>
                  </a:ext>
                </a:extLst>
              </a:tr>
              <a:tr h="371821">
                <a:tc>
                  <a:txBody>
                    <a:bodyPr/>
                    <a:lstStyle/>
                    <a:p>
                      <a:r>
                        <a:rPr lang="da-DK" sz="1200" dirty="0">
                          <a:latin typeface="Arial" panose="020B0604020202020204" pitchFamily="34" charset="0"/>
                          <a:cs typeface="Arial" panose="020B0604020202020204" pitchFamily="34" charset="0"/>
                        </a:rPr>
                        <a:t>4. …</a:t>
                      </a:r>
                    </a:p>
                  </a:txBody>
                  <a:tcPr>
                    <a:solidFill>
                      <a:schemeClr val="bg1">
                        <a:lumMod val="95000"/>
                      </a:schemeClr>
                    </a:solidFill>
                  </a:tcPr>
                </a:tc>
                <a:tc>
                  <a:txBody>
                    <a:bodyPr/>
                    <a:lstStyle/>
                    <a:p>
                      <a:endParaRPr lang="da-DK" sz="1200">
                        <a:latin typeface="Arial" panose="020B0604020202020204" pitchFamily="34" charset="0"/>
                        <a:cs typeface="Arial" panose="020B0604020202020204" pitchFamily="34" charset="0"/>
                      </a:endParaRPr>
                    </a:p>
                  </a:txBody>
                  <a:tcPr>
                    <a:solidFill>
                      <a:schemeClr val="bg1">
                        <a:lumMod val="95000"/>
                      </a:schemeClr>
                    </a:solidFill>
                  </a:tcPr>
                </a:tc>
                <a:tc>
                  <a:txBody>
                    <a:bodyPr/>
                    <a:lstStyle/>
                    <a:p>
                      <a:endParaRPr lang="da-DK" sz="1200">
                        <a:latin typeface="Arial" panose="020B0604020202020204" pitchFamily="34" charset="0"/>
                        <a:cs typeface="Arial" panose="020B0604020202020204" pitchFamily="34" charset="0"/>
                      </a:endParaRPr>
                    </a:p>
                  </a:txBody>
                  <a:tcPr>
                    <a:solidFill>
                      <a:schemeClr val="bg1">
                        <a:lumMod val="95000"/>
                      </a:schemeClr>
                    </a:solidFill>
                  </a:tcPr>
                </a:tc>
                <a:extLst>
                  <a:ext uri="{0D108BD9-81ED-4DB2-BD59-A6C34878D82A}">
                    <a16:rowId xmlns:a16="http://schemas.microsoft.com/office/drawing/2014/main" val="683708504"/>
                  </a:ext>
                </a:extLst>
              </a:tr>
              <a:tr h="371821">
                <a:tc>
                  <a:txBody>
                    <a:bodyPr/>
                    <a:lstStyle/>
                    <a:p>
                      <a:r>
                        <a:rPr lang="da-DK" sz="1200" dirty="0">
                          <a:latin typeface="Arial" panose="020B0604020202020204" pitchFamily="34" charset="0"/>
                          <a:cs typeface="Arial" panose="020B0604020202020204" pitchFamily="34" charset="0"/>
                        </a:rPr>
                        <a:t>5. …</a:t>
                      </a:r>
                    </a:p>
                  </a:txBody>
                  <a:tcPr>
                    <a:solidFill>
                      <a:schemeClr val="bg1">
                        <a:lumMod val="95000"/>
                      </a:schemeClr>
                    </a:solidFill>
                  </a:tcPr>
                </a:tc>
                <a:tc>
                  <a:txBody>
                    <a:bodyPr/>
                    <a:lstStyle/>
                    <a:p>
                      <a:endParaRPr lang="da-DK" sz="1200" dirty="0">
                        <a:latin typeface="Arial" panose="020B0604020202020204" pitchFamily="34" charset="0"/>
                        <a:cs typeface="Arial" panose="020B0604020202020204" pitchFamily="34" charset="0"/>
                      </a:endParaRPr>
                    </a:p>
                  </a:txBody>
                  <a:tcPr>
                    <a:solidFill>
                      <a:schemeClr val="bg1">
                        <a:lumMod val="95000"/>
                      </a:schemeClr>
                    </a:solidFill>
                  </a:tcPr>
                </a:tc>
                <a:tc>
                  <a:txBody>
                    <a:bodyPr/>
                    <a:lstStyle/>
                    <a:p>
                      <a:endParaRPr lang="da-DK" sz="1200" dirty="0">
                        <a:latin typeface="Arial" panose="020B0604020202020204" pitchFamily="34" charset="0"/>
                        <a:cs typeface="Arial" panose="020B0604020202020204" pitchFamily="34" charset="0"/>
                      </a:endParaRPr>
                    </a:p>
                  </a:txBody>
                  <a:tcPr>
                    <a:solidFill>
                      <a:schemeClr val="bg1">
                        <a:lumMod val="95000"/>
                      </a:schemeClr>
                    </a:solidFill>
                  </a:tcPr>
                </a:tc>
                <a:extLst>
                  <a:ext uri="{0D108BD9-81ED-4DB2-BD59-A6C34878D82A}">
                    <a16:rowId xmlns:a16="http://schemas.microsoft.com/office/drawing/2014/main" val="1185133116"/>
                  </a:ext>
                </a:extLst>
              </a:tr>
            </a:tbl>
          </a:graphicData>
        </a:graphic>
      </p:graphicFrame>
      <p:pic>
        <p:nvPicPr>
          <p:cNvPr id="8" name="Picture 2" descr="Premium Vector | Quick tips, helpful tricks vector logo icon or symbol set  with black and yellow color and lightbulb element">
            <a:extLst>
              <a:ext uri="{FF2B5EF4-FFF2-40B4-BE49-F238E27FC236}">
                <a16:creationId xmlns:a16="http://schemas.microsoft.com/office/drawing/2014/main" id="{EABD4809-7F62-4888-83D9-91989343862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5455" t="18527" r="27034" b="8963"/>
          <a:stretch/>
        </p:blipFill>
        <p:spPr bwMode="auto">
          <a:xfrm>
            <a:off x="645293" y="4988093"/>
            <a:ext cx="801279" cy="12228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36798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el 8">
            <a:extLst>
              <a:ext uri="{FF2B5EF4-FFF2-40B4-BE49-F238E27FC236}">
                <a16:creationId xmlns:a16="http://schemas.microsoft.com/office/drawing/2014/main" id="{CA4C6C31-9F1C-4D96-9E4C-119EDECA0553}"/>
              </a:ext>
            </a:extLst>
          </p:cNvPr>
          <p:cNvSpPr txBox="1">
            <a:spLocks/>
          </p:cNvSpPr>
          <p:nvPr/>
        </p:nvSpPr>
        <p:spPr>
          <a:xfrm>
            <a:off x="645293" y="647024"/>
            <a:ext cx="8197049" cy="826640"/>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r>
              <a:rPr lang="da-DK" b="1" dirty="0">
                <a:latin typeface="Arial" panose="020B0604020202020204" pitchFamily="34" charset="0"/>
                <a:cs typeface="Arial" panose="020B0604020202020204" pitchFamily="34" charset="0"/>
              </a:rPr>
              <a:t>XD</a:t>
            </a:r>
            <a:endParaRPr lang="da-DK" dirty="0">
              <a:latin typeface="Arial" panose="020B0604020202020204" pitchFamily="34" charset="0"/>
              <a:cs typeface="Arial" panose="020B0604020202020204" pitchFamily="34" charset="0"/>
            </a:endParaRPr>
          </a:p>
        </p:txBody>
      </p:sp>
      <p:sp>
        <p:nvSpPr>
          <p:cNvPr id="6" name="Pladsholder til indhold 2">
            <a:extLst>
              <a:ext uri="{FF2B5EF4-FFF2-40B4-BE49-F238E27FC236}">
                <a16:creationId xmlns:a16="http://schemas.microsoft.com/office/drawing/2014/main" id="{00111CEF-A291-46F5-8DEC-F17893FF96DD}"/>
              </a:ext>
            </a:extLst>
          </p:cNvPr>
          <p:cNvSpPr>
            <a:spLocks noGrp="1"/>
          </p:cNvSpPr>
          <p:nvPr>
            <p:ph idx="1"/>
          </p:nvPr>
        </p:nvSpPr>
        <p:spPr>
          <a:xfrm>
            <a:off x="1520833" y="5150613"/>
            <a:ext cx="10373512" cy="897842"/>
          </a:xfrm>
        </p:spPr>
        <p:txBody>
          <a:bodyPr>
            <a:noAutofit/>
          </a:bodyPr>
          <a:lstStyle/>
          <a:p>
            <a:pPr marL="0" indent="0">
              <a:lnSpc>
                <a:spcPct val="100000"/>
              </a:lnSpc>
              <a:spcBef>
                <a:spcPts val="0"/>
              </a:spcBef>
              <a:buNone/>
            </a:pPr>
            <a:endParaRPr lang="da-DK" sz="900" dirty="0"/>
          </a:p>
        </p:txBody>
      </p:sp>
      <p:pic>
        <p:nvPicPr>
          <p:cNvPr id="8" name="Picture 2" descr="Premium Vector | Quick tips, helpful tricks vector logo icon or symbol set  with black and yellow color and lightbulb element">
            <a:extLst>
              <a:ext uri="{FF2B5EF4-FFF2-40B4-BE49-F238E27FC236}">
                <a16:creationId xmlns:a16="http://schemas.microsoft.com/office/drawing/2014/main" id="{EABD4809-7F62-4888-83D9-91989343862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5455" t="18527" r="27034" b="8963"/>
          <a:stretch/>
        </p:blipFill>
        <p:spPr bwMode="auto">
          <a:xfrm>
            <a:off x="645293" y="4988093"/>
            <a:ext cx="801279" cy="1222883"/>
          </a:xfrm>
          <a:prstGeom prst="rect">
            <a:avLst/>
          </a:prstGeom>
          <a:noFill/>
          <a:extLst>
            <a:ext uri="{909E8E84-426E-40DD-AFC4-6F175D3DCCD1}">
              <a14:hiddenFill xmlns:a14="http://schemas.microsoft.com/office/drawing/2010/main">
                <a:solidFill>
                  <a:srgbClr val="FFFFFF"/>
                </a:solidFill>
              </a14:hiddenFill>
            </a:ext>
          </a:extLst>
        </p:spPr>
      </p:pic>
      <p:pic>
        <p:nvPicPr>
          <p:cNvPr id="5" name="Billede 4">
            <a:extLst>
              <a:ext uri="{FF2B5EF4-FFF2-40B4-BE49-F238E27FC236}">
                <a16:creationId xmlns:a16="http://schemas.microsoft.com/office/drawing/2014/main" id="{B8BA3C9F-6473-6149-B21D-52AD01AF2772}"/>
              </a:ext>
            </a:extLst>
          </p:cNvPr>
          <p:cNvPicPr>
            <a:picLocks noChangeAspect="1"/>
          </p:cNvPicPr>
          <p:nvPr/>
        </p:nvPicPr>
        <p:blipFill rotWithShape="1">
          <a:blip r:embed="rId3">
            <a:extLst>
              <a:ext uri="{28A0092B-C50C-407E-A947-70E740481C1C}">
                <a14:useLocalDpi xmlns:a14="http://schemas.microsoft.com/office/drawing/2010/main" val="0"/>
              </a:ext>
            </a:extLst>
          </a:blip>
          <a:srcRect l="15938" t="5000" r="15976"/>
          <a:stretch/>
        </p:blipFill>
        <p:spPr>
          <a:xfrm>
            <a:off x="2231888" y="258051"/>
            <a:ext cx="7348538" cy="5658726"/>
          </a:xfrm>
          <a:prstGeom prst="rect">
            <a:avLst/>
          </a:prstGeom>
        </p:spPr>
      </p:pic>
    </p:spTree>
    <p:extLst>
      <p:ext uri="{BB962C8B-B14F-4D97-AF65-F5344CB8AC3E}">
        <p14:creationId xmlns:p14="http://schemas.microsoft.com/office/powerpoint/2010/main" val="26504623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el 8">
            <a:extLst>
              <a:ext uri="{FF2B5EF4-FFF2-40B4-BE49-F238E27FC236}">
                <a16:creationId xmlns:a16="http://schemas.microsoft.com/office/drawing/2014/main" id="{CA4C6C31-9F1C-4D96-9E4C-119EDECA0553}"/>
              </a:ext>
            </a:extLst>
          </p:cNvPr>
          <p:cNvSpPr txBox="1">
            <a:spLocks/>
          </p:cNvSpPr>
          <p:nvPr/>
        </p:nvSpPr>
        <p:spPr>
          <a:xfrm>
            <a:off x="645293" y="647024"/>
            <a:ext cx="8197049" cy="826640"/>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r>
              <a:rPr lang="da-DK" b="1" dirty="0">
                <a:latin typeface="Arial" panose="020B0604020202020204" pitchFamily="34" charset="0"/>
                <a:cs typeface="Arial" panose="020B0604020202020204" pitchFamily="34" charset="0"/>
              </a:rPr>
              <a:t>XD</a:t>
            </a:r>
            <a:endParaRPr lang="da-DK" dirty="0">
              <a:latin typeface="Arial" panose="020B0604020202020204" pitchFamily="34" charset="0"/>
              <a:cs typeface="Arial" panose="020B0604020202020204" pitchFamily="34" charset="0"/>
            </a:endParaRPr>
          </a:p>
        </p:txBody>
      </p:sp>
      <p:pic>
        <p:nvPicPr>
          <p:cNvPr id="8" name="Picture 2" descr="Premium Vector | Quick tips, helpful tricks vector logo icon or symbol set  with black and yellow color and lightbulb element">
            <a:extLst>
              <a:ext uri="{FF2B5EF4-FFF2-40B4-BE49-F238E27FC236}">
                <a16:creationId xmlns:a16="http://schemas.microsoft.com/office/drawing/2014/main" id="{EABD4809-7F62-4888-83D9-91989343862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5455" t="18527" r="27034" b="8963"/>
          <a:stretch/>
        </p:blipFill>
        <p:spPr bwMode="auto">
          <a:xfrm>
            <a:off x="645293" y="4988093"/>
            <a:ext cx="801279" cy="1222883"/>
          </a:xfrm>
          <a:prstGeom prst="rect">
            <a:avLst/>
          </a:prstGeom>
          <a:noFill/>
          <a:extLst>
            <a:ext uri="{909E8E84-426E-40DD-AFC4-6F175D3DCCD1}">
              <a14:hiddenFill xmlns:a14="http://schemas.microsoft.com/office/drawing/2010/main">
                <a:solidFill>
                  <a:srgbClr val="FFFFFF"/>
                </a:solidFill>
              </a14:hiddenFill>
            </a:ext>
          </a:extLst>
        </p:spPr>
      </p:pic>
      <p:pic>
        <p:nvPicPr>
          <p:cNvPr id="6" name="Pladsholder til indhold 5" descr="Et billede, der indeholder tekst, skærmbillede, indendørs&#10;&#10;Automatisk genereret beskrivelse">
            <a:extLst>
              <a:ext uri="{FF2B5EF4-FFF2-40B4-BE49-F238E27FC236}">
                <a16:creationId xmlns:a16="http://schemas.microsoft.com/office/drawing/2014/main" id="{D4473EBE-7ABC-6E4F-AEB9-41571FCE8143}"/>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446572" y="647024"/>
            <a:ext cx="9317190" cy="5221577"/>
          </a:xfrm>
        </p:spPr>
      </p:pic>
    </p:spTree>
    <p:extLst>
      <p:ext uri="{BB962C8B-B14F-4D97-AF65-F5344CB8AC3E}">
        <p14:creationId xmlns:p14="http://schemas.microsoft.com/office/powerpoint/2010/main" val="664322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ladsholder til slidenummer 4">
            <a:extLst>
              <a:ext uri="{FF2B5EF4-FFF2-40B4-BE49-F238E27FC236}">
                <a16:creationId xmlns:a16="http://schemas.microsoft.com/office/drawing/2014/main" id="{9904D73C-E813-4884-A071-3BE0F01632E7}"/>
              </a:ext>
            </a:extLst>
          </p:cNvPr>
          <p:cNvSpPr>
            <a:spLocks noGrp="1"/>
          </p:cNvSpPr>
          <p:nvPr>
            <p:ph type="sldNum" sz="quarter" idx="4294967295"/>
          </p:nvPr>
        </p:nvSpPr>
        <p:spPr>
          <a:xfrm>
            <a:off x="4038600" y="6356350"/>
            <a:ext cx="4114800" cy="365125"/>
          </a:xfrm>
        </p:spPr>
        <p:txBody>
          <a:bodyPr/>
          <a:lstStyle/>
          <a:p>
            <a:fld id="{24C8C45C-947F-4981-8B3F-4F32E973C901}" type="slidenum">
              <a:rPr lang="da-DK" smtClean="0"/>
              <a:pPr/>
              <a:t>27</a:t>
            </a:fld>
            <a:endParaRPr lang="da-DK" dirty="0"/>
          </a:p>
        </p:txBody>
      </p:sp>
      <p:sp>
        <p:nvSpPr>
          <p:cNvPr id="6" name="Titel 8">
            <a:extLst>
              <a:ext uri="{FF2B5EF4-FFF2-40B4-BE49-F238E27FC236}">
                <a16:creationId xmlns:a16="http://schemas.microsoft.com/office/drawing/2014/main" id="{6C3B3029-1E1F-41D4-AE80-3C91B10E8405}"/>
              </a:ext>
            </a:extLst>
          </p:cNvPr>
          <p:cNvSpPr txBox="1">
            <a:spLocks/>
          </p:cNvSpPr>
          <p:nvPr/>
        </p:nvSpPr>
        <p:spPr>
          <a:xfrm>
            <a:off x="710608" y="2363857"/>
            <a:ext cx="11611900" cy="826640"/>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r>
              <a:rPr lang="da-DK" b="1" dirty="0">
                <a:latin typeface="Arial" panose="020B0604020202020204" pitchFamily="34" charset="0"/>
                <a:cs typeface="Arial" panose="020B0604020202020204" pitchFamily="34" charset="0"/>
              </a:rPr>
              <a:t>Aflevering &amp; godkendelse </a:t>
            </a:r>
          </a:p>
          <a:p>
            <a:r>
              <a:rPr lang="da-DK" dirty="0">
                <a:latin typeface="Arial" panose="020B0604020202020204" pitchFamily="34" charset="0"/>
                <a:cs typeface="Arial" panose="020B0604020202020204" pitchFamily="34" charset="0"/>
              </a:rPr>
              <a:t>Test af forretning</a:t>
            </a:r>
          </a:p>
        </p:txBody>
      </p:sp>
      <p:sp>
        <p:nvSpPr>
          <p:cNvPr id="9" name="Tekstfelt 8">
            <a:extLst>
              <a:ext uri="{FF2B5EF4-FFF2-40B4-BE49-F238E27FC236}">
                <a16:creationId xmlns:a16="http://schemas.microsoft.com/office/drawing/2014/main" id="{F4200EAF-7464-4321-88B3-37EDD26DD649}"/>
              </a:ext>
            </a:extLst>
          </p:cNvPr>
          <p:cNvSpPr txBox="1"/>
          <p:nvPr/>
        </p:nvSpPr>
        <p:spPr>
          <a:xfrm>
            <a:off x="710608" y="3667504"/>
            <a:ext cx="11003782" cy="307777"/>
          </a:xfrm>
          <a:prstGeom prst="rect">
            <a:avLst/>
          </a:prstGeom>
          <a:noFill/>
        </p:spPr>
        <p:txBody>
          <a:bodyPr wrap="square" lIns="0" tIns="0" rIns="0" bIns="0" rtlCol="0">
            <a:spAutoFit/>
          </a:bodyPr>
          <a:lstStyle/>
          <a:p>
            <a:r>
              <a:rPr lang="da-DK" sz="2000" dirty="0">
                <a:latin typeface="Arial" panose="020B0604020202020204" pitchFamily="34" charset="0"/>
                <a:cs typeface="Arial" panose="020B0604020202020204" pitchFamily="34" charset="0"/>
              </a:rPr>
              <a:t>Så er det tid til aflevering og godkendelse af dine fuldførte missioner:11-15. Se hvordan </a:t>
            </a:r>
            <a:r>
              <a:rPr lang="da-DK" sz="2000" dirty="0">
                <a:latin typeface="Arial" panose="020B0604020202020204" pitchFamily="34" charset="0"/>
                <a:cs typeface="Arial" panose="020B0604020202020204" pitchFamily="34" charset="0"/>
                <a:hlinkClick r:id="rId2"/>
              </a:rPr>
              <a:t>her</a:t>
            </a:r>
            <a:r>
              <a:rPr lang="da-DK" sz="2000" dirty="0">
                <a:latin typeface="Arial" panose="020B0604020202020204" pitchFamily="34" charset="0"/>
                <a:cs typeface="Arial" panose="020B0604020202020204" pitchFamily="34" charset="0"/>
                <a:hlinkClick r:id="rId3"/>
              </a:rPr>
              <a:t> </a:t>
            </a:r>
            <a:endParaRPr lang="da-DK"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379950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dsholder til indhold 2">
            <a:extLst>
              <a:ext uri="{FF2B5EF4-FFF2-40B4-BE49-F238E27FC236}">
                <a16:creationId xmlns:a16="http://schemas.microsoft.com/office/drawing/2014/main" id="{9167A28F-75FD-4C5C-AA87-122943A5CCE2}"/>
              </a:ext>
            </a:extLst>
          </p:cNvPr>
          <p:cNvSpPr>
            <a:spLocks noGrp="1"/>
          </p:cNvSpPr>
          <p:nvPr>
            <p:ph idx="1"/>
          </p:nvPr>
        </p:nvSpPr>
        <p:spPr>
          <a:xfrm>
            <a:off x="1520833" y="5073853"/>
            <a:ext cx="10373512" cy="918735"/>
          </a:xfrm>
        </p:spPr>
        <p:txBody>
          <a:bodyPr>
            <a:noAutofit/>
          </a:bodyPr>
          <a:lstStyle/>
          <a:p>
            <a:pPr marL="0" indent="0">
              <a:lnSpc>
                <a:spcPct val="100000"/>
              </a:lnSpc>
              <a:spcBef>
                <a:spcPts val="0"/>
              </a:spcBef>
              <a:buNone/>
            </a:pPr>
            <a:r>
              <a:rPr lang="da-DK" sz="1000" dirty="0"/>
              <a:t>Beskriv din ide med max 10 </a:t>
            </a:r>
            <a:r>
              <a:rPr lang="da-DK" sz="1000" dirty="0" err="1"/>
              <a:t>linier</a:t>
            </a:r>
            <a:r>
              <a:rPr lang="da-DK" sz="1000" dirty="0"/>
              <a:t>. Her skal indgå følgende:</a:t>
            </a:r>
          </a:p>
          <a:p>
            <a:pPr marL="342900" indent="-342900">
              <a:lnSpc>
                <a:spcPct val="100000"/>
              </a:lnSpc>
              <a:spcBef>
                <a:spcPts val="0"/>
              </a:spcBef>
              <a:buFont typeface="+mj-lt"/>
              <a:buAutoNum type="arabicPeriod"/>
            </a:pPr>
            <a:r>
              <a:rPr lang="da-DK" sz="1000" dirty="0"/>
              <a:t>Hvad er ideen?</a:t>
            </a:r>
          </a:p>
          <a:p>
            <a:pPr marL="342900" indent="-342900">
              <a:lnSpc>
                <a:spcPct val="100000"/>
              </a:lnSpc>
              <a:spcBef>
                <a:spcPts val="0"/>
              </a:spcBef>
              <a:buFont typeface="+mj-lt"/>
              <a:buAutoNum type="arabicPeriod"/>
            </a:pPr>
            <a:r>
              <a:rPr lang="da-DK" sz="1000" dirty="0"/>
              <a:t>Hvem er målgruppen?</a:t>
            </a:r>
          </a:p>
          <a:p>
            <a:pPr marL="342900" indent="-342900">
              <a:lnSpc>
                <a:spcPct val="100000"/>
              </a:lnSpc>
              <a:spcBef>
                <a:spcPts val="0"/>
              </a:spcBef>
              <a:buFont typeface="+mj-lt"/>
              <a:buAutoNum type="arabicPeriod"/>
            </a:pPr>
            <a:r>
              <a:rPr lang="da-DK" sz="1000" dirty="0"/>
              <a:t>Hvilket behov opfylder din ide / hvilket problem løser den? </a:t>
            </a:r>
          </a:p>
          <a:p>
            <a:pPr marL="0" indent="0">
              <a:lnSpc>
                <a:spcPct val="100000"/>
              </a:lnSpc>
              <a:spcBef>
                <a:spcPts val="0"/>
              </a:spcBef>
              <a:buNone/>
            </a:pPr>
            <a:r>
              <a:rPr lang="da-DK" sz="1000" dirty="0"/>
              <a:t>Indsæt gerne et billede eller en tegning som kan være med til at visualisere din ide. </a:t>
            </a:r>
          </a:p>
        </p:txBody>
      </p:sp>
      <p:sp>
        <p:nvSpPr>
          <p:cNvPr id="9" name="Titel 8">
            <a:extLst>
              <a:ext uri="{FF2B5EF4-FFF2-40B4-BE49-F238E27FC236}">
                <a16:creationId xmlns:a16="http://schemas.microsoft.com/office/drawing/2014/main" id="{CA4C6C31-9F1C-4D96-9E4C-119EDECA0553}"/>
              </a:ext>
            </a:extLst>
          </p:cNvPr>
          <p:cNvSpPr txBox="1">
            <a:spLocks/>
          </p:cNvSpPr>
          <p:nvPr/>
        </p:nvSpPr>
        <p:spPr>
          <a:xfrm>
            <a:off x="645293" y="647024"/>
            <a:ext cx="11611900" cy="826640"/>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r>
              <a:rPr lang="da-DK" b="1" dirty="0">
                <a:latin typeface="Arial" panose="020B0604020202020204" pitchFamily="34" charset="0"/>
                <a:cs typeface="Arial" panose="020B0604020202020204" pitchFamily="34" charset="0"/>
              </a:rPr>
              <a:t>Mission 1</a:t>
            </a:r>
            <a:r>
              <a:rPr lang="da-DK" dirty="0">
                <a:latin typeface="Arial" panose="020B0604020202020204" pitchFamily="34" charset="0"/>
                <a:cs typeface="Arial" panose="020B0604020202020204" pitchFamily="34" charset="0"/>
              </a:rPr>
              <a:t> Beskrivelse af ide</a:t>
            </a:r>
          </a:p>
        </p:txBody>
      </p:sp>
      <p:pic>
        <p:nvPicPr>
          <p:cNvPr id="10" name="Picture 2" descr="Premium Vector | Quick tips, helpful tricks vector logo icon or symbol set  with black and yellow color and lightbulb element">
            <a:extLst>
              <a:ext uri="{FF2B5EF4-FFF2-40B4-BE49-F238E27FC236}">
                <a16:creationId xmlns:a16="http://schemas.microsoft.com/office/drawing/2014/main" id="{FDBB515D-7AF9-4695-BEA1-5EF259C440B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5455" t="18527" r="27034" b="8963"/>
          <a:stretch/>
        </p:blipFill>
        <p:spPr bwMode="auto">
          <a:xfrm>
            <a:off x="645293" y="4988093"/>
            <a:ext cx="801279" cy="1222883"/>
          </a:xfrm>
          <a:prstGeom prst="rect">
            <a:avLst/>
          </a:prstGeom>
          <a:noFill/>
          <a:extLst>
            <a:ext uri="{909E8E84-426E-40DD-AFC4-6F175D3DCCD1}">
              <a14:hiddenFill xmlns:a14="http://schemas.microsoft.com/office/drawing/2010/main">
                <a:solidFill>
                  <a:srgbClr val="FFFFFF"/>
                </a:solidFill>
              </a14:hiddenFill>
            </a:ext>
          </a:extLst>
        </p:spPr>
      </p:pic>
      <p:sp>
        <p:nvSpPr>
          <p:cNvPr id="8" name="Tekstfelt 7">
            <a:extLst>
              <a:ext uri="{FF2B5EF4-FFF2-40B4-BE49-F238E27FC236}">
                <a16:creationId xmlns:a16="http://schemas.microsoft.com/office/drawing/2014/main" id="{8C01F3A1-FA09-AC45-86DC-4D4F32998801}"/>
              </a:ext>
            </a:extLst>
          </p:cNvPr>
          <p:cNvSpPr txBox="1"/>
          <p:nvPr/>
        </p:nvSpPr>
        <p:spPr>
          <a:xfrm>
            <a:off x="645294" y="1965115"/>
            <a:ext cx="10373512" cy="2000548"/>
          </a:xfrm>
          <a:prstGeom prst="rect">
            <a:avLst/>
          </a:prstGeom>
          <a:noFill/>
        </p:spPr>
        <p:txBody>
          <a:bodyPr wrap="square" lIns="0" tIns="0" rIns="0" bIns="0" rtlCol="0">
            <a:spAutoFit/>
          </a:bodyPr>
          <a:lstStyle/>
          <a:p>
            <a:r>
              <a:rPr lang="da-DK" dirty="0" err="1"/>
              <a:t>HobbiHub</a:t>
            </a:r>
            <a:r>
              <a:rPr lang="da-DK" dirty="0"/>
              <a:t> er en platform hvor individuelle mennesker/grupper kan købe eller sælge arbejdskraft. Vi vil give evnen for minimum femtenårige, til at kunne hjælpe folk som enten ikke har tid eller kræfter til selv at gøre det.</a:t>
            </a:r>
            <a:endParaRPr lang="da-DK" sz="2000" dirty="0"/>
          </a:p>
          <a:p>
            <a:r>
              <a:rPr lang="da-DK" dirty="0"/>
              <a:t>Platform følger ideen om at kunne hjælpe dem som ikke selv har mulighed for det, samt at kunne få betaling for det.</a:t>
            </a:r>
            <a:endParaRPr lang="da-DK" sz="2000" dirty="0"/>
          </a:p>
          <a:p>
            <a:br>
              <a:rPr lang="da-DK" sz="2000" dirty="0"/>
            </a:br>
            <a:endParaRPr lang="da-DK" sz="2000" dirty="0"/>
          </a:p>
        </p:txBody>
      </p:sp>
    </p:spTree>
    <p:extLst>
      <p:ext uri="{BB962C8B-B14F-4D97-AF65-F5344CB8AC3E}">
        <p14:creationId xmlns:p14="http://schemas.microsoft.com/office/powerpoint/2010/main" val="805528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dsholder til indhold 2">
            <a:extLst>
              <a:ext uri="{FF2B5EF4-FFF2-40B4-BE49-F238E27FC236}">
                <a16:creationId xmlns:a16="http://schemas.microsoft.com/office/drawing/2014/main" id="{9167A28F-75FD-4C5C-AA87-122943A5CCE2}"/>
              </a:ext>
            </a:extLst>
          </p:cNvPr>
          <p:cNvSpPr>
            <a:spLocks noGrp="1"/>
          </p:cNvSpPr>
          <p:nvPr>
            <p:ph idx="1"/>
          </p:nvPr>
        </p:nvSpPr>
        <p:spPr>
          <a:xfrm>
            <a:off x="1511405" y="5455179"/>
            <a:ext cx="7000998" cy="456490"/>
          </a:xfrm>
        </p:spPr>
        <p:txBody>
          <a:bodyPr>
            <a:noAutofit/>
          </a:bodyPr>
          <a:lstStyle/>
          <a:p>
            <a:pPr marL="0" indent="0">
              <a:lnSpc>
                <a:spcPct val="100000"/>
              </a:lnSpc>
              <a:spcBef>
                <a:spcPts val="0"/>
              </a:spcBef>
              <a:buNone/>
            </a:pPr>
            <a:r>
              <a:rPr lang="da-DK" sz="900" dirty="0"/>
              <a:t>Hvad er det der får dig til at blive ved med at kæmpe selvom både forhindringer og frygt kommer op fra tid til anden?</a:t>
            </a:r>
          </a:p>
          <a:p>
            <a:pPr marL="0" indent="0">
              <a:lnSpc>
                <a:spcPct val="100000"/>
              </a:lnSpc>
              <a:spcBef>
                <a:spcPts val="0"/>
              </a:spcBef>
              <a:buNone/>
            </a:pPr>
            <a:r>
              <a:rPr lang="da-DK" sz="900" dirty="0"/>
              <a:t>Indsæt din primære motivationsfaktor fra både ”koste” og ”give” (opgave 3 i mission 2).  </a:t>
            </a:r>
            <a:endParaRPr lang="da-DK" sz="900" dirty="0">
              <a:solidFill>
                <a:srgbClr val="0070C0"/>
              </a:solidFill>
            </a:endParaRPr>
          </a:p>
        </p:txBody>
      </p:sp>
      <p:sp>
        <p:nvSpPr>
          <p:cNvPr id="9" name="Titel 8">
            <a:extLst>
              <a:ext uri="{FF2B5EF4-FFF2-40B4-BE49-F238E27FC236}">
                <a16:creationId xmlns:a16="http://schemas.microsoft.com/office/drawing/2014/main" id="{CA4C6C31-9F1C-4D96-9E4C-119EDECA0553}"/>
              </a:ext>
            </a:extLst>
          </p:cNvPr>
          <p:cNvSpPr txBox="1">
            <a:spLocks/>
          </p:cNvSpPr>
          <p:nvPr/>
        </p:nvSpPr>
        <p:spPr>
          <a:xfrm>
            <a:off x="645293" y="647024"/>
            <a:ext cx="11611900" cy="826640"/>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r>
              <a:rPr lang="da-DK" b="1" dirty="0">
                <a:latin typeface="Arial" panose="020B0604020202020204" pitchFamily="34" charset="0"/>
                <a:cs typeface="Arial" panose="020B0604020202020204" pitchFamily="34" charset="0"/>
              </a:rPr>
              <a:t>Mission 2 </a:t>
            </a:r>
            <a:r>
              <a:rPr lang="da-DK" dirty="0">
                <a:latin typeface="Arial" panose="020B0604020202020204" pitchFamily="34" charset="0"/>
                <a:cs typeface="Arial" panose="020B0604020202020204" pitchFamily="34" charset="0"/>
              </a:rPr>
              <a:t>Find styrken</a:t>
            </a:r>
          </a:p>
        </p:txBody>
      </p:sp>
      <p:sp>
        <p:nvSpPr>
          <p:cNvPr id="7" name="Tekstfelt 6">
            <a:extLst>
              <a:ext uri="{FF2B5EF4-FFF2-40B4-BE49-F238E27FC236}">
                <a16:creationId xmlns:a16="http://schemas.microsoft.com/office/drawing/2014/main" id="{4A5C5A2D-A56E-492F-87FF-5AA82862D644}"/>
              </a:ext>
            </a:extLst>
          </p:cNvPr>
          <p:cNvSpPr txBox="1"/>
          <p:nvPr/>
        </p:nvSpPr>
        <p:spPr>
          <a:xfrm>
            <a:off x="645292" y="1412707"/>
            <a:ext cx="7634641" cy="307777"/>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lIns="0" tIns="0" rIns="0" bIns="0" rtlCol="0">
            <a:spAutoFit/>
          </a:bodyPr>
          <a:lstStyle/>
          <a:p>
            <a:r>
              <a:rPr lang="da-DK" sz="2000" dirty="0"/>
              <a:t>Jeg vil ikke ærgre mig over ikke at vide hvad der kunne være sket</a:t>
            </a:r>
          </a:p>
        </p:txBody>
      </p:sp>
      <p:pic>
        <p:nvPicPr>
          <p:cNvPr id="8" name="Picture 2" descr="Premium Vector | Quick tips, helpful tricks vector logo icon or symbol set  with black and yellow color and lightbulb element">
            <a:extLst>
              <a:ext uri="{FF2B5EF4-FFF2-40B4-BE49-F238E27FC236}">
                <a16:creationId xmlns:a16="http://schemas.microsoft.com/office/drawing/2014/main" id="{7E8A7DEE-553E-4E42-A398-D47A00942A7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5455" t="18527" r="27034" b="8963"/>
          <a:stretch/>
        </p:blipFill>
        <p:spPr bwMode="auto">
          <a:xfrm>
            <a:off x="645292" y="4988093"/>
            <a:ext cx="801279" cy="1222883"/>
          </a:xfrm>
          <a:prstGeom prst="rect">
            <a:avLst/>
          </a:prstGeom>
          <a:noFill/>
          <a:extLst>
            <a:ext uri="{909E8E84-426E-40DD-AFC4-6F175D3DCCD1}">
              <a14:hiddenFill xmlns:a14="http://schemas.microsoft.com/office/drawing/2010/main">
                <a:solidFill>
                  <a:srgbClr val="FFFFFF"/>
                </a:solidFill>
              </a14:hiddenFill>
            </a:ext>
          </a:extLst>
        </p:spPr>
      </p:pic>
      <p:sp>
        <p:nvSpPr>
          <p:cNvPr id="4" name="Tekstfelt 3">
            <a:extLst>
              <a:ext uri="{FF2B5EF4-FFF2-40B4-BE49-F238E27FC236}">
                <a16:creationId xmlns:a16="http://schemas.microsoft.com/office/drawing/2014/main" id="{4A7B6E04-6BC5-2A4C-A014-E3D20FE83536}"/>
              </a:ext>
            </a:extLst>
          </p:cNvPr>
          <p:cNvSpPr txBox="1"/>
          <p:nvPr/>
        </p:nvSpPr>
        <p:spPr>
          <a:xfrm>
            <a:off x="645292" y="2796256"/>
            <a:ext cx="6290183" cy="1538883"/>
          </a:xfrm>
          <a:prstGeom prst="rect">
            <a:avLst/>
          </a:prstGeom>
          <a:noFill/>
        </p:spPr>
        <p:txBody>
          <a:bodyPr wrap="none" lIns="0" tIns="0" rIns="0" bIns="0" rtlCol="0">
            <a:spAutoFit/>
          </a:bodyPr>
          <a:lstStyle/>
          <a:p>
            <a:r>
              <a:rPr lang="da-DK" sz="2000" dirty="0"/>
              <a:t>Jeg kæmper videre fordi jeg skal prøve mine kræfter af.</a:t>
            </a:r>
          </a:p>
          <a:p>
            <a:r>
              <a:rPr lang="da-DK" sz="2000" dirty="0"/>
              <a:t>Er jeg overhovedet en selvstændig person?</a:t>
            </a:r>
          </a:p>
          <a:p>
            <a:r>
              <a:rPr lang="da-DK" sz="2000" dirty="0"/>
              <a:t>Få </a:t>
            </a:r>
            <a:r>
              <a:rPr lang="da-DK" sz="2000" dirty="0" err="1"/>
              <a:t>boostet</a:t>
            </a:r>
            <a:r>
              <a:rPr lang="da-DK" sz="2000" dirty="0"/>
              <a:t> en erhvervsmæssig selvtillid.</a:t>
            </a:r>
          </a:p>
          <a:p>
            <a:r>
              <a:rPr lang="da-DK" sz="2000" dirty="0"/>
              <a:t>Sætte min disciplin endnu mere på prøve.</a:t>
            </a:r>
          </a:p>
          <a:p>
            <a:endParaRPr lang="da-DK" sz="2000" dirty="0" err="1"/>
          </a:p>
        </p:txBody>
      </p:sp>
    </p:spTree>
    <p:extLst>
      <p:ext uri="{BB962C8B-B14F-4D97-AF65-F5344CB8AC3E}">
        <p14:creationId xmlns:p14="http://schemas.microsoft.com/office/powerpoint/2010/main" val="11792311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dsholder til indhold 2">
            <a:extLst>
              <a:ext uri="{FF2B5EF4-FFF2-40B4-BE49-F238E27FC236}">
                <a16:creationId xmlns:a16="http://schemas.microsoft.com/office/drawing/2014/main" id="{9167A28F-75FD-4C5C-AA87-122943A5CCE2}"/>
              </a:ext>
            </a:extLst>
          </p:cNvPr>
          <p:cNvSpPr>
            <a:spLocks noGrp="1"/>
          </p:cNvSpPr>
          <p:nvPr>
            <p:ph idx="1"/>
          </p:nvPr>
        </p:nvSpPr>
        <p:spPr>
          <a:xfrm>
            <a:off x="1446572" y="5373257"/>
            <a:ext cx="8801518" cy="583881"/>
          </a:xfrm>
        </p:spPr>
        <p:txBody>
          <a:bodyPr>
            <a:noAutofit/>
          </a:bodyPr>
          <a:lstStyle/>
          <a:p>
            <a:pPr marL="0" indent="0">
              <a:lnSpc>
                <a:spcPct val="100000"/>
              </a:lnSpc>
              <a:spcBef>
                <a:spcPts val="0"/>
              </a:spcBef>
              <a:buNone/>
            </a:pPr>
            <a:r>
              <a:rPr lang="da-DK" sz="900" dirty="0"/>
              <a:t>Udfyld Value proposition og Customer segments i BMC. </a:t>
            </a:r>
          </a:p>
          <a:p>
            <a:pPr marL="0" indent="0">
              <a:lnSpc>
                <a:spcPct val="100000"/>
              </a:lnSpc>
              <a:spcBef>
                <a:spcPts val="0"/>
              </a:spcBef>
              <a:buNone/>
            </a:pPr>
            <a:r>
              <a:rPr lang="da-DK" sz="900" dirty="0"/>
              <a:t>Den grå tekst er ”hjælpe-tekst”, så slet den når du har udfyldt de 2 gule BMC byggeblokke.</a:t>
            </a:r>
          </a:p>
          <a:p>
            <a:pPr marL="0" indent="0">
              <a:lnSpc>
                <a:spcPct val="100000"/>
              </a:lnSpc>
              <a:spcBef>
                <a:spcPts val="0"/>
              </a:spcBef>
              <a:buNone/>
            </a:pPr>
            <a:r>
              <a:rPr lang="da-DK" sz="900" dirty="0"/>
              <a:t>Husk at bruge hvad du har skrevet i tidligere slides – slide 2</a:t>
            </a:r>
          </a:p>
        </p:txBody>
      </p:sp>
      <p:sp>
        <p:nvSpPr>
          <p:cNvPr id="9" name="Titel 8">
            <a:extLst>
              <a:ext uri="{FF2B5EF4-FFF2-40B4-BE49-F238E27FC236}">
                <a16:creationId xmlns:a16="http://schemas.microsoft.com/office/drawing/2014/main" id="{CA4C6C31-9F1C-4D96-9E4C-119EDECA0553}"/>
              </a:ext>
            </a:extLst>
          </p:cNvPr>
          <p:cNvSpPr txBox="1">
            <a:spLocks/>
          </p:cNvSpPr>
          <p:nvPr/>
        </p:nvSpPr>
        <p:spPr>
          <a:xfrm>
            <a:off x="645293" y="647024"/>
            <a:ext cx="11611900" cy="826640"/>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r>
              <a:rPr lang="da-DK" b="1" dirty="0">
                <a:latin typeface="Arial" panose="020B0604020202020204" pitchFamily="34" charset="0"/>
                <a:cs typeface="Arial" panose="020B0604020202020204" pitchFamily="34" charset="0"/>
              </a:rPr>
              <a:t>Mission 3</a:t>
            </a:r>
            <a:r>
              <a:rPr lang="da-DK" dirty="0">
                <a:latin typeface="Arial" panose="020B0604020202020204" pitchFamily="34" charset="0"/>
                <a:cs typeface="Arial" panose="020B0604020202020204" pitchFamily="34" charset="0"/>
              </a:rPr>
              <a:t> ”The special sauce”</a:t>
            </a:r>
          </a:p>
        </p:txBody>
      </p:sp>
      <p:sp>
        <p:nvSpPr>
          <p:cNvPr id="2" name="Rektangel 1">
            <a:extLst>
              <a:ext uri="{FF2B5EF4-FFF2-40B4-BE49-F238E27FC236}">
                <a16:creationId xmlns:a16="http://schemas.microsoft.com/office/drawing/2014/main" id="{D333E7FE-62EB-E449-AA16-220E32D491AB}"/>
              </a:ext>
            </a:extLst>
          </p:cNvPr>
          <p:cNvSpPr/>
          <p:nvPr/>
        </p:nvSpPr>
        <p:spPr>
          <a:xfrm>
            <a:off x="645293" y="1563192"/>
            <a:ext cx="5289994" cy="3211812"/>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sz="2000" noProof="0" dirty="0" err="1">
              <a:latin typeface="Arial" panose="020B0604020202020204" pitchFamily="34" charset="0"/>
              <a:cs typeface="Arial" panose="020B0604020202020204" pitchFamily="34" charset="0"/>
            </a:endParaRPr>
          </a:p>
        </p:txBody>
      </p:sp>
      <p:sp>
        <p:nvSpPr>
          <p:cNvPr id="12" name="Rektangel 11">
            <a:extLst>
              <a:ext uri="{FF2B5EF4-FFF2-40B4-BE49-F238E27FC236}">
                <a16:creationId xmlns:a16="http://schemas.microsoft.com/office/drawing/2014/main" id="{9E29D39A-B57D-AC44-91BE-C285D2C49C2A}"/>
              </a:ext>
            </a:extLst>
          </p:cNvPr>
          <p:cNvSpPr/>
          <p:nvPr/>
        </p:nvSpPr>
        <p:spPr>
          <a:xfrm>
            <a:off x="6151103" y="1563192"/>
            <a:ext cx="5289994" cy="3211812"/>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sz="2000" noProof="0" dirty="0" err="1">
              <a:latin typeface="Arial" panose="020B0604020202020204" pitchFamily="34" charset="0"/>
              <a:cs typeface="Arial" panose="020B0604020202020204" pitchFamily="34" charset="0"/>
            </a:endParaRPr>
          </a:p>
        </p:txBody>
      </p:sp>
      <p:sp>
        <p:nvSpPr>
          <p:cNvPr id="6" name="Tekstfelt 5">
            <a:extLst>
              <a:ext uri="{FF2B5EF4-FFF2-40B4-BE49-F238E27FC236}">
                <a16:creationId xmlns:a16="http://schemas.microsoft.com/office/drawing/2014/main" id="{36FDFAC7-B3DC-1644-AFB7-E78D7F87DA88}"/>
              </a:ext>
            </a:extLst>
          </p:cNvPr>
          <p:cNvSpPr txBox="1"/>
          <p:nvPr/>
        </p:nvSpPr>
        <p:spPr>
          <a:xfrm>
            <a:off x="750903" y="1615878"/>
            <a:ext cx="1995054" cy="307777"/>
          </a:xfrm>
          <a:prstGeom prst="rect">
            <a:avLst/>
          </a:prstGeom>
          <a:noFill/>
        </p:spPr>
        <p:txBody>
          <a:bodyPr wrap="square" lIns="0" tIns="0" rIns="0" bIns="0" rtlCol="0">
            <a:spAutoFit/>
          </a:bodyPr>
          <a:lstStyle/>
          <a:p>
            <a:r>
              <a:rPr lang="da-DK" sz="2000" dirty="0">
                <a:latin typeface="Arial" panose="020B0604020202020204" pitchFamily="34" charset="0"/>
                <a:cs typeface="Arial" panose="020B0604020202020204" pitchFamily="34" charset="0"/>
              </a:rPr>
              <a:t>Value Proposition</a:t>
            </a:r>
          </a:p>
        </p:txBody>
      </p:sp>
      <p:sp>
        <p:nvSpPr>
          <p:cNvPr id="13" name="Tekstfelt 12">
            <a:extLst>
              <a:ext uri="{FF2B5EF4-FFF2-40B4-BE49-F238E27FC236}">
                <a16:creationId xmlns:a16="http://schemas.microsoft.com/office/drawing/2014/main" id="{5BE97158-1B4C-EB45-8D61-F769C16A431F}"/>
              </a:ext>
            </a:extLst>
          </p:cNvPr>
          <p:cNvSpPr txBox="1"/>
          <p:nvPr/>
        </p:nvSpPr>
        <p:spPr>
          <a:xfrm>
            <a:off x="6306577" y="1602028"/>
            <a:ext cx="2754295" cy="307777"/>
          </a:xfrm>
          <a:prstGeom prst="rect">
            <a:avLst/>
          </a:prstGeom>
          <a:noFill/>
        </p:spPr>
        <p:txBody>
          <a:bodyPr wrap="square" lIns="0" tIns="0" rIns="0" bIns="0" rtlCol="0">
            <a:spAutoFit/>
          </a:bodyPr>
          <a:lstStyle/>
          <a:p>
            <a:r>
              <a:rPr lang="da-DK" sz="2000" dirty="0">
                <a:latin typeface="Arial" panose="020B0604020202020204" pitchFamily="34" charset="0"/>
                <a:cs typeface="Arial" panose="020B0604020202020204" pitchFamily="34" charset="0"/>
              </a:rPr>
              <a:t>Customer segments</a:t>
            </a:r>
          </a:p>
        </p:txBody>
      </p:sp>
      <p:pic>
        <p:nvPicPr>
          <p:cNvPr id="7" name="Billede 6">
            <a:extLst>
              <a:ext uri="{FF2B5EF4-FFF2-40B4-BE49-F238E27FC236}">
                <a16:creationId xmlns:a16="http://schemas.microsoft.com/office/drawing/2014/main" id="{31A7C3BF-B085-104B-A255-1F348BE5688B}"/>
              </a:ext>
            </a:extLst>
          </p:cNvPr>
          <p:cNvPicPr>
            <a:picLocks noChangeAspect="1"/>
          </p:cNvPicPr>
          <p:nvPr/>
        </p:nvPicPr>
        <p:blipFill>
          <a:blip r:embed="rId2"/>
          <a:stretch>
            <a:fillRect/>
          </a:stretch>
        </p:blipFill>
        <p:spPr>
          <a:xfrm>
            <a:off x="2773698" y="1617565"/>
            <a:ext cx="342900" cy="330200"/>
          </a:xfrm>
          <a:prstGeom prst="rect">
            <a:avLst/>
          </a:prstGeom>
        </p:spPr>
      </p:pic>
      <p:sp>
        <p:nvSpPr>
          <p:cNvPr id="15" name="Tekstfelt 14">
            <a:extLst>
              <a:ext uri="{FF2B5EF4-FFF2-40B4-BE49-F238E27FC236}">
                <a16:creationId xmlns:a16="http://schemas.microsoft.com/office/drawing/2014/main" id="{C237646E-9793-D540-A797-8E215BFBA5BA}"/>
              </a:ext>
            </a:extLst>
          </p:cNvPr>
          <p:cNvSpPr txBox="1"/>
          <p:nvPr/>
        </p:nvSpPr>
        <p:spPr>
          <a:xfrm>
            <a:off x="767530" y="2000250"/>
            <a:ext cx="4968252" cy="1200329"/>
          </a:xfrm>
          <a:prstGeom prst="rect">
            <a:avLst/>
          </a:prstGeom>
          <a:noFill/>
        </p:spPr>
        <p:txBody>
          <a:bodyPr wrap="square" lIns="0" tIns="0" rIns="0" bIns="0" rtlCol="0">
            <a:spAutoFit/>
          </a:bodyPr>
          <a:lstStyle/>
          <a:p>
            <a:pPr fontAlgn="base"/>
            <a:r>
              <a:rPr lang="da-DK" sz="1400" dirty="0"/>
              <a:t>“Får opgaven løst”</a:t>
            </a:r>
          </a:p>
          <a:p>
            <a:pPr fontAlgn="base"/>
            <a:r>
              <a:rPr lang="da-DK" sz="1400" dirty="0"/>
              <a:t>Ydeevne</a:t>
            </a:r>
          </a:p>
          <a:p>
            <a:pPr fontAlgn="base"/>
            <a:r>
              <a:rPr lang="da-DK" sz="1400" dirty="0"/>
              <a:t>Reduktion af risiko</a:t>
            </a:r>
          </a:p>
          <a:p>
            <a:pPr fontAlgn="base"/>
            <a:r>
              <a:rPr lang="da-DK" sz="1400" dirty="0"/>
              <a:t>Tilgængelighed</a:t>
            </a:r>
          </a:p>
          <a:p>
            <a:pPr fontAlgn="base"/>
            <a:r>
              <a:rPr lang="da-DK" sz="1400" dirty="0"/>
              <a:t>Platformen fra sælger til kunde/fra kunde til sælger</a:t>
            </a:r>
          </a:p>
          <a:p>
            <a:endParaRPr lang="da-DK" sz="800" dirty="0">
              <a:solidFill>
                <a:schemeClr val="bg2">
                  <a:lumMod val="50000"/>
                </a:schemeClr>
              </a:solidFill>
              <a:latin typeface="Arial" panose="020B0604020202020204" pitchFamily="34" charset="0"/>
              <a:cs typeface="Arial" panose="020B0604020202020204" pitchFamily="34" charset="0"/>
            </a:endParaRPr>
          </a:p>
        </p:txBody>
      </p:sp>
      <p:sp>
        <p:nvSpPr>
          <p:cNvPr id="17" name="Tekstfelt 16">
            <a:extLst>
              <a:ext uri="{FF2B5EF4-FFF2-40B4-BE49-F238E27FC236}">
                <a16:creationId xmlns:a16="http://schemas.microsoft.com/office/drawing/2014/main" id="{086E8D2B-838E-154B-8685-F1DC82636887}"/>
              </a:ext>
            </a:extLst>
          </p:cNvPr>
          <p:cNvSpPr txBox="1"/>
          <p:nvPr/>
        </p:nvSpPr>
        <p:spPr>
          <a:xfrm>
            <a:off x="6339833" y="2003025"/>
            <a:ext cx="4968252" cy="769441"/>
          </a:xfrm>
          <a:prstGeom prst="rect">
            <a:avLst/>
          </a:prstGeom>
          <a:noFill/>
        </p:spPr>
        <p:txBody>
          <a:bodyPr wrap="square" lIns="0" tIns="0" rIns="0" bIns="0" rtlCol="0">
            <a:spAutoFit/>
          </a:bodyPr>
          <a:lstStyle/>
          <a:p>
            <a:pPr fontAlgn="base"/>
            <a:r>
              <a:rPr lang="da-DK" sz="1400" dirty="0"/>
              <a:t>min. 15 årige, kvinder og mænd.</a:t>
            </a:r>
          </a:p>
          <a:p>
            <a:pPr fontAlgn="base"/>
            <a:r>
              <a:rPr lang="da-DK" sz="1400" dirty="0"/>
              <a:t>Sælgere og købere</a:t>
            </a:r>
          </a:p>
          <a:p>
            <a:pPr fontAlgn="base"/>
            <a:r>
              <a:rPr lang="da-DK" sz="1400" dirty="0"/>
              <a:t>Mangesidet platform</a:t>
            </a:r>
          </a:p>
          <a:p>
            <a:endParaRPr lang="da-DK" sz="800" dirty="0">
              <a:solidFill>
                <a:schemeClr val="bg2">
                  <a:lumMod val="50000"/>
                </a:schemeClr>
              </a:solidFill>
              <a:latin typeface="Arial" panose="020B0604020202020204" pitchFamily="34" charset="0"/>
              <a:cs typeface="Arial" panose="020B0604020202020204" pitchFamily="34" charset="0"/>
            </a:endParaRPr>
          </a:p>
        </p:txBody>
      </p:sp>
      <p:pic>
        <p:nvPicPr>
          <p:cNvPr id="18" name="Billede 17">
            <a:extLst>
              <a:ext uri="{FF2B5EF4-FFF2-40B4-BE49-F238E27FC236}">
                <a16:creationId xmlns:a16="http://schemas.microsoft.com/office/drawing/2014/main" id="{9ADB75D1-8055-4540-9F03-6FF6B3AD6112}"/>
              </a:ext>
            </a:extLst>
          </p:cNvPr>
          <p:cNvPicPr>
            <a:picLocks noChangeAspect="1"/>
          </p:cNvPicPr>
          <p:nvPr/>
        </p:nvPicPr>
        <p:blipFill>
          <a:blip r:embed="rId3"/>
          <a:stretch>
            <a:fillRect/>
          </a:stretch>
        </p:blipFill>
        <p:spPr>
          <a:xfrm>
            <a:off x="8665209" y="1604171"/>
            <a:ext cx="317500" cy="279400"/>
          </a:xfrm>
          <a:prstGeom prst="rect">
            <a:avLst/>
          </a:prstGeom>
        </p:spPr>
      </p:pic>
      <p:pic>
        <p:nvPicPr>
          <p:cNvPr id="16" name="Picture 2" descr="Premium Vector | Quick tips, helpful tricks vector logo icon or symbol set  with black and yellow color and lightbulb element">
            <a:extLst>
              <a:ext uri="{FF2B5EF4-FFF2-40B4-BE49-F238E27FC236}">
                <a16:creationId xmlns:a16="http://schemas.microsoft.com/office/drawing/2014/main" id="{1EAAC557-D499-481E-9C5D-6A65295F5B5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5455" t="18527" r="27034" b="8963"/>
          <a:stretch/>
        </p:blipFill>
        <p:spPr bwMode="auto">
          <a:xfrm>
            <a:off x="645293" y="4988093"/>
            <a:ext cx="801279" cy="12228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74482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dsholder til indhold 2">
            <a:extLst>
              <a:ext uri="{FF2B5EF4-FFF2-40B4-BE49-F238E27FC236}">
                <a16:creationId xmlns:a16="http://schemas.microsoft.com/office/drawing/2014/main" id="{9167A28F-75FD-4C5C-AA87-122943A5CCE2}"/>
              </a:ext>
            </a:extLst>
          </p:cNvPr>
          <p:cNvSpPr>
            <a:spLocks noGrp="1"/>
          </p:cNvSpPr>
          <p:nvPr>
            <p:ph idx="1"/>
          </p:nvPr>
        </p:nvSpPr>
        <p:spPr>
          <a:xfrm>
            <a:off x="1494551" y="5279696"/>
            <a:ext cx="10154523" cy="639678"/>
          </a:xfrm>
        </p:spPr>
        <p:txBody>
          <a:bodyPr/>
          <a:lstStyle/>
          <a:p>
            <a:pPr marL="228600" indent="-228600">
              <a:buFont typeface="+mj-lt"/>
              <a:buAutoNum type="arabicPeriod"/>
            </a:pPr>
            <a:r>
              <a:rPr lang="da-DK" sz="1000" dirty="0"/>
              <a:t>Indsæt link til din (nye) </a:t>
            </a:r>
            <a:r>
              <a:rPr lang="da-DK" sz="1000" dirty="0" err="1"/>
              <a:t>Linked</a:t>
            </a:r>
            <a:r>
              <a:rPr lang="da-DK" sz="1000" dirty="0"/>
              <a:t> in profil </a:t>
            </a:r>
          </a:p>
          <a:p>
            <a:pPr marL="228600" indent="-228600">
              <a:buFont typeface="+mj-lt"/>
              <a:buAutoNum type="arabicPeriod"/>
            </a:pPr>
            <a:r>
              <a:rPr lang="da-DK" sz="1000" dirty="0"/>
              <a:t>Noter de 5 vigtigste personer i dit netværk i forhold til din ide f.eks. personer der ved noget om dit produkt / branche, personer fra din kernemålgruppe eller en anden iværksætter. Hvem kan gøre dig klogere?</a:t>
            </a:r>
          </a:p>
        </p:txBody>
      </p:sp>
      <p:sp>
        <p:nvSpPr>
          <p:cNvPr id="9" name="Titel 8">
            <a:extLst>
              <a:ext uri="{FF2B5EF4-FFF2-40B4-BE49-F238E27FC236}">
                <a16:creationId xmlns:a16="http://schemas.microsoft.com/office/drawing/2014/main" id="{CA4C6C31-9F1C-4D96-9E4C-119EDECA0553}"/>
              </a:ext>
            </a:extLst>
          </p:cNvPr>
          <p:cNvSpPr txBox="1">
            <a:spLocks/>
          </p:cNvSpPr>
          <p:nvPr/>
        </p:nvSpPr>
        <p:spPr>
          <a:xfrm>
            <a:off x="645293" y="647024"/>
            <a:ext cx="11611900" cy="826640"/>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r>
              <a:rPr lang="da-DK" b="1" dirty="0">
                <a:latin typeface="Arial" panose="020B0604020202020204" pitchFamily="34" charset="0"/>
                <a:cs typeface="Arial" panose="020B0604020202020204" pitchFamily="34" charset="0"/>
              </a:rPr>
              <a:t>Mission 4 </a:t>
            </a:r>
            <a:r>
              <a:rPr lang="da-DK" dirty="0">
                <a:latin typeface="Arial" panose="020B0604020202020204" pitchFamily="34" charset="0"/>
                <a:cs typeface="Arial" panose="020B0604020202020204" pitchFamily="34" charset="0"/>
              </a:rPr>
              <a:t>Aktiver dit netværk</a:t>
            </a:r>
          </a:p>
        </p:txBody>
      </p:sp>
      <p:pic>
        <p:nvPicPr>
          <p:cNvPr id="1026" name="Picture 2" descr="File:Linkedin.svg - Wikimedia Commons">
            <a:extLst>
              <a:ext uri="{FF2B5EF4-FFF2-40B4-BE49-F238E27FC236}">
                <a16:creationId xmlns:a16="http://schemas.microsoft.com/office/drawing/2014/main" id="{17036615-5764-4118-9009-D9209AB4978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293" y="1589229"/>
            <a:ext cx="445275" cy="445275"/>
          </a:xfrm>
          <a:prstGeom prst="rect">
            <a:avLst/>
          </a:prstGeom>
          <a:noFill/>
          <a:extLst>
            <a:ext uri="{909E8E84-426E-40DD-AFC4-6F175D3DCCD1}">
              <a14:hiddenFill xmlns:a14="http://schemas.microsoft.com/office/drawing/2010/main">
                <a:solidFill>
                  <a:srgbClr val="FFFFFF"/>
                </a:solidFill>
              </a14:hiddenFill>
            </a:ext>
          </a:extLst>
        </p:spPr>
      </p:pic>
      <p:sp>
        <p:nvSpPr>
          <p:cNvPr id="2" name="Tekstfelt 1">
            <a:extLst>
              <a:ext uri="{FF2B5EF4-FFF2-40B4-BE49-F238E27FC236}">
                <a16:creationId xmlns:a16="http://schemas.microsoft.com/office/drawing/2014/main" id="{8D3A7AC2-9AC9-4C66-9458-39766CD82658}"/>
              </a:ext>
            </a:extLst>
          </p:cNvPr>
          <p:cNvSpPr txBox="1"/>
          <p:nvPr/>
        </p:nvSpPr>
        <p:spPr>
          <a:xfrm>
            <a:off x="1182226" y="1849838"/>
            <a:ext cx="3793066" cy="184666"/>
          </a:xfrm>
          <a:prstGeom prst="rect">
            <a:avLst/>
          </a:prstGeom>
          <a:noFill/>
        </p:spPr>
        <p:txBody>
          <a:bodyPr wrap="square" lIns="0" tIns="0" rIns="0" bIns="0" rtlCol="0">
            <a:spAutoFit/>
          </a:bodyPr>
          <a:lstStyle/>
          <a:p>
            <a:r>
              <a:rPr lang="da-DK" sz="1200" dirty="0">
                <a:latin typeface="Arial" panose="020B0604020202020204" pitchFamily="34" charset="0"/>
                <a:cs typeface="Arial" panose="020B0604020202020204" pitchFamily="34" charset="0"/>
              </a:rPr>
              <a:t>Link til min LinkedIn profil er:</a:t>
            </a:r>
          </a:p>
        </p:txBody>
      </p:sp>
      <p:graphicFrame>
        <p:nvGraphicFramePr>
          <p:cNvPr id="10" name="Tabel 9">
            <a:extLst>
              <a:ext uri="{FF2B5EF4-FFF2-40B4-BE49-F238E27FC236}">
                <a16:creationId xmlns:a16="http://schemas.microsoft.com/office/drawing/2014/main" id="{D8E6F164-DB50-41AD-AA03-015CA07182CF}"/>
              </a:ext>
            </a:extLst>
          </p:cNvPr>
          <p:cNvGraphicFramePr>
            <a:graphicFrameLocks noGrp="1"/>
          </p:cNvGraphicFramePr>
          <p:nvPr>
            <p:extLst>
              <p:ext uri="{D42A27DB-BD31-4B8C-83A1-F6EECF244321}">
                <p14:modId xmlns:p14="http://schemas.microsoft.com/office/powerpoint/2010/main" val="2686675468"/>
              </p:ext>
            </p:extLst>
          </p:nvPr>
        </p:nvGraphicFramePr>
        <p:xfrm>
          <a:off x="645293" y="2491973"/>
          <a:ext cx="11003781" cy="2240178"/>
        </p:xfrm>
        <a:graphic>
          <a:graphicData uri="http://schemas.openxmlformats.org/drawingml/2006/table">
            <a:tbl>
              <a:tblPr firstRow="1" bandRow="1">
                <a:tableStyleId>{5C22544A-7EE6-4342-B048-85BDC9FD1C3A}</a:tableStyleId>
              </a:tblPr>
              <a:tblGrid>
                <a:gridCol w="2817574">
                  <a:extLst>
                    <a:ext uri="{9D8B030D-6E8A-4147-A177-3AD203B41FA5}">
                      <a16:colId xmlns:a16="http://schemas.microsoft.com/office/drawing/2014/main" val="423183230"/>
                    </a:ext>
                  </a:extLst>
                </a:gridCol>
                <a:gridCol w="3733904">
                  <a:extLst>
                    <a:ext uri="{9D8B030D-6E8A-4147-A177-3AD203B41FA5}">
                      <a16:colId xmlns:a16="http://schemas.microsoft.com/office/drawing/2014/main" val="1586445516"/>
                    </a:ext>
                  </a:extLst>
                </a:gridCol>
                <a:gridCol w="4452303">
                  <a:extLst>
                    <a:ext uri="{9D8B030D-6E8A-4147-A177-3AD203B41FA5}">
                      <a16:colId xmlns:a16="http://schemas.microsoft.com/office/drawing/2014/main" val="1869475414"/>
                    </a:ext>
                  </a:extLst>
                </a:gridCol>
              </a:tblGrid>
              <a:tr h="373363">
                <a:tc>
                  <a:txBody>
                    <a:bodyPr/>
                    <a:lstStyle/>
                    <a:p>
                      <a:r>
                        <a:rPr lang="da-DK" sz="1200" b="0" dirty="0">
                          <a:solidFill>
                            <a:schemeClr val="tx1"/>
                          </a:solidFill>
                          <a:latin typeface="Arial" panose="020B0604020202020204" pitchFamily="34" charset="0"/>
                          <a:cs typeface="Arial" panose="020B0604020202020204" pitchFamily="34" charset="0"/>
                        </a:rPr>
                        <a:t>Person (navn, firma, kontaktdata)</a:t>
                      </a:r>
                    </a:p>
                  </a:txBody>
                  <a:tcPr>
                    <a:solidFill>
                      <a:schemeClr val="bg1">
                        <a:lumMod val="95000"/>
                      </a:schemeClr>
                    </a:solidFill>
                  </a:tcPr>
                </a:tc>
                <a:tc>
                  <a:txBody>
                    <a:bodyPr/>
                    <a:lstStyle/>
                    <a:p>
                      <a:r>
                        <a:rPr lang="da-DK" sz="1200" b="0" dirty="0">
                          <a:solidFill>
                            <a:schemeClr val="tx1"/>
                          </a:solidFill>
                          <a:latin typeface="Arial" panose="020B0604020202020204" pitchFamily="34" charset="0"/>
                          <a:cs typeface="Arial" panose="020B0604020202020204" pitchFamily="34" charset="0"/>
                        </a:rPr>
                        <a:t>Ekspert indenfor…</a:t>
                      </a:r>
                    </a:p>
                  </a:txBody>
                  <a:tcPr>
                    <a:solidFill>
                      <a:schemeClr val="bg1">
                        <a:lumMod val="95000"/>
                      </a:schemeClr>
                    </a:solidFill>
                  </a:tcPr>
                </a:tc>
                <a:tc>
                  <a:txBody>
                    <a:bodyPr/>
                    <a:lstStyle/>
                    <a:p>
                      <a:r>
                        <a:rPr lang="da-DK" sz="1200" b="0" dirty="0">
                          <a:solidFill>
                            <a:schemeClr val="tx1"/>
                          </a:solidFill>
                          <a:latin typeface="Arial" panose="020B0604020202020204" pitchFamily="34" charset="0"/>
                          <a:cs typeface="Arial" panose="020B0604020202020204" pitchFamily="34" charset="0"/>
                        </a:rPr>
                        <a:t>Kan gøre mig klogere på…</a:t>
                      </a:r>
                    </a:p>
                  </a:txBody>
                  <a:tcPr>
                    <a:solidFill>
                      <a:schemeClr val="bg1">
                        <a:lumMod val="95000"/>
                      </a:schemeClr>
                    </a:solidFill>
                  </a:tcPr>
                </a:tc>
                <a:extLst>
                  <a:ext uri="{0D108BD9-81ED-4DB2-BD59-A6C34878D82A}">
                    <a16:rowId xmlns:a16="http://schemas.microsoft.com/office/drawing/2014/main" val="303042646"/>
                  </a:ext>
                </a:extLst>
              </a:tr>
              <a:tr h="373363">
                <a:tc>
                  <a:txBody>
                    <a:bodyPr/>
                    <a:lstStyle/>
                    <a:p>
                      <a:r>
                        <a:rPr lang="da-DK" sz="1200" b="0" dirty="0">
                          <a:latin typeface="Arial" panose="020B0604020202020204" pitchFamily="34" charset="0"/>
                          <a:cs typeface="Arial" panose="020B0604020202020204" pitchFamily="34" charset="0"/>
                        </a:rPr>
                        <a:t>1. David Hald</a:t>
                      </a:r>
                    </a:p>
                  </a:txBody>
                  <a:tcPr>
                    <a:solidFill>
                      <a:schemeClr val="bg1">
                        <a:lumMod val="95000"/>
                      </a:schemeClr>
                    </a:solidFill>
                  </a:tcPr>
                </a:tc>
                <a:tc>
                  <a:txBody>
                    <a:bodyPr/>
                    <a:lstStyle/>
                    <a:p>
                      <a:r>
                        <a:rPr lang="da-DK" sz="1200" b="0" dirty="0">
                          <a:latin typeface="Arial" panose="020B0604020202020204" pitchFamily="34" charset="0"/>
                          <a:cs typeface="Arial" panose="020B0604020202020204" pitchFamily="34" charset="0"/>
                        </a:rPr>
                        <a:t>Investor/Business </a:t>
                      </a:r>
                      <a:r>
                        <a:rPr lang="da-DK" sz="1200" b="0" dirty="0" err="1">
                          <a:latin typeface="Arial" panose="020B0604020202020204" pitchFamily="34" charset="0"/>
                          <a:cs typeface="Arial" panose="020B0604020202020204" pitchFamily="34" charset="0"/>
                        </a:rPr>
                        <a:t>build</a:t>
                      </a:r>
                      <a:r>
                        <a:rPr lang="da-DK" sz="1200" b="0" dirty="0">
                          <a:latin typeface="Arial" panose="020B0604020202020204" pitchFamily="34" charset="0"/>
                          <a:cs typeface="Arial" panose="020B0604020202020204" pitchFamily="34" charset="0"/>
                        </a:rPr>
                        <a:t>-up</a:t>
                      </a:r>
                    </a:p>
                  </a:txBody>
                  <a:tcPr>
                    <a:solidFill>
                      <a:schemeClr val="bg1">
                        <a:lumMod val="95000"/>
                      </a:schemeClr>
                    </a:solidFill>
                  </a:tcPr>
                </a:tc>
                <a:tc>
                  <a:txBody>
                    <a:bodyPr/>
                    <a:lstStyle/>
                    <a:p>
                      <a:r>
                        <a:rPr lang="da-DK" sz="1200" b="0" dirty="0">
                          <a:latin typeface="Arial" panose="020B0604020202020204" pitchFamily="34" charset="0"/>
                          <a:cs typeface="Arial" panose="020B0604020202020204" pitchFamily="34" charset="0"/>
                        </a:rPr>
                        <a:t>Hvordan vi får ført vores business ud i verden</a:t>
                      </a:r>
                    </a:p>
                  </a:txBody>
                  <a:tcPr>
                    <a:solidFill>
                      <a:schemeClr val="bg1">
                        <a:lumMod val="95000"/>
                      </a:schemeClr>
                    </a:solidFill>
                  </a:tcPr>
                </a:tc>
                <a:extLst>
                  <a:ext uri="{0D108BD9-81ED-4DB2-BD59-A6C34878D82A}">
                    <a16:rowId xmlns:a16="http://schemas.microsoft.com/office/drawing/2014/main" val="421153592"/>
                  </a:ext>
                </a:extLst>
              </a:tr>
              <a:tr h="373363">
                <a:tc>
                  <a:txBody>
                    <a:bodyPr/>
                    <a:lstStyle/>
                    <a:p>
                      <a:r>
                        <a:rPr lang="da-DK" sz="1200" b="0" dirty="0">
                          <a:latin typeface="Arial" panose="020B0604020202020204" pitchFamily="34" charset="0"/>
                          <a:cs typeface="Arial" panose="020B0604020202020204" pitchFamily="34" charset="0"/>
                        </a:rPr>
                        <a:t>2. Jørgen </a:t>
                      </a:r>
                      <a:r>
                        <a:rPr lang="da-DK" sz="1200" b="0" dirty="0" err="1">
                          <a:latin typeface="Arial" panose="020B0604020202020204" pitchFamily="34" charset="0"/>
                          <a:cs typeface="Arial" panose="020B0604020202020204" pitchFamily="34" charset="0"/>
                        </a:rPr>
                        <a:t>Foley</a:t>
                      </a:r>
                      <a:endParaRPr lang="da-DK" sz="1200" b="0" dirty="0">
                        <a:latin typeface="Arial" panose="020B0604020202020204" pitchFamily="34" charset="0"/>
                        <a:cs typeface="Arial" panose="020B0604020202020204" pitchFamily="34" charset="0"/>
                      </a:endParaRPr>
                    </a:p>
                  </a:txBody>
                  <a:tcPr>
                    <a:solidFill>
                      <a:schemeClr val="bg1">
                        <a:lumMod val="95000"/>
                      </a:schemeClr>
                    </a:solidFill>
                  </a:tcPr>
                </a:tc>
                <a:tc>
                  <a:txBody>
                    <a:bodyPr/>
                    <a:lstStyle/>
                    <a:p>
                      <a:r>
                        <a:rPr lang="da-DK" sz="1200" b="0" dirty="0">
                          <a:latin typeface="Arial" panose="020B0604020202020204" pitchFamily="34" charset="0"/>
                          <a:cs typeface="Arial" panose="020B0604020202020204" pitchFamily="34" charset="0"/>
                        </a:rPr>
                        <a:t>Direktør hos </a:t>
                      </a:r>
                      <a:r>
                        <a:rPr lang="da-DK" sz="1200" b="0" dirty="0" err="1">
                          <a:latin typeface="Arial" panose="020B0604020202020204" pitchFamily="34" charset="0"/>
                          <a:cs typeface="Arial" panose="020B0604020202020204" pitchFamily="34" charset="0"/>
                        </a:rPr>
                        <a:t>Lyreco</a:t>
                      </a:r>
                      <a:endParaRPr lang="da-DK" sz="1200" b="0" dirty="0">
                        <a:latin typeface="Arial" panose="020B0604020202020204" pitchFamily="34" charset="0"/>
                        <a:cs typeface="Arial" panose="020B0604020202020204" pitchFamily="34" charset="0"/>
                      </a:endParaRPr>
                    </a:p>
                  </a:txBody>
                  <a:tcPr>
                    <a:solidFill>
                      <a:schemeClr val="bg1">
                        <a:lumMod val="95000"/>
                      </a:schemeClr>
                    </a:solidFill>
                  </a:tcPr>
                </a:tc>
                <a:tc>
                  <a:txBody>
                    <a:bodyPr/>
                    <a:lstStyle/>
                    <a:p>
                      <a:r>
                        <a:rPr lang="da-DK" sz="1200" b="0" dirty="0">
                          <a:latin typeface="Arial" panose="020B0604020202020204" pitchFamily="34" charset="0"/>
                          <a:cs typeface="Arial" panose="020B0604020202020204" pitchFamily="34" charset="0"/>
                        </a:rPr>
                        <a:t>Vil højere stillede personer bruge platformen?</a:t>
                      </a:r>
                    </a:p>
                  </a:txBody>
                  <a:tcPr>
                    <a:solidFill>
                      <a:schemeClr val="bg1">
                        <a:lumMod val="95000"/>
                      </a:schemeClr>
                    </a:solidFill>
                  </a:tcPr>
                </a:tc>
                <a:extLst>
                  <a:ext uri="{0D108BD9-81ED-4DB2-BD59-A6C34878D82A}">
                    <a16:rowId xmlns:a16="http://schemas.microsoft.com/office/drawing/2014/main" val="1071703262"/>
                  </a:ext>
                </a:extLst>
              </a:tr>
              <a:tr h="373363">
                <a:tc>
                  <a:txBody>
                    <a:bodyPr/>
                    <a:lstStyle/>
                    <a:p>
                      <a:r>
                        <a:rPr lang="da-DK" sz="1200" b="0" dirty="0">
                          <a:latin typeface="Arial" panose="020B0604020202020204" pitchFamily="34" charset="0"/>
                          <a:cs typeface="Arial" panose="020B0604020202020204" pitchFamily="34" charset="0"/>
                        </a:rPr>
                        <a:t>3. Mathias </a:t>
                      </a:r>
                      <a:r>
                        <a:rPr lang="da-DK" sz="1200" b="0" dirty="0" err="1">
                          <a:latin typeface="Arial" panose="020B0604020202020204" pitchFamily="34" charset="0"/>
                          <a:cs typeface="Arial" panose="020B0604020202020204" pitchFamily="34" charset="0"/>
                        </a:rPr>
                        <a:t>Saltoft</a:t>
                      </a:r>
                      <a:r>
                        <a:rPr lang="da-DK" sz="1200" b="0" dirty="0">
                          <a:latin typeface="Arial" panose="020B0604020202020204" pitchFamily="34" charset="0"/>
                          <a:cs typeface="Arial" panose="020B0604020202020204" pitchFamily="34" charset="0"/>
                        </a:rPr>
                        <a:t> Koch</a:t>
                      </a:r>
                    </a:p>
                  </a:txBody>
                  <a:tcPr>
                    <a:solidFill>
                      <a:schemeClr val="bg1">
                        <a:lumMod val="95000"/>
                      </a:schemeClr>
                    </a:solidFill>
                  </a:tcPr>
                </a:tc>
                <a:tc>
                  <a:txBody>
                    <a:bodyPr/>
                    <a:lstStyle/>
                    <a:p>
                      <a:r>
                        <a:rPr lang="da-DK" sz="1200" b="0" dirty="0">
                          <a:latin typeface="Arial" panose="020B0604020202020204" pitchFamily="34" charset="0"/>
                          <a:cs typeface="Arial" panose="020B0604020202020204" pitchFamily="34" charset="0"/>
                        </a:rPr>
                        <a:t>Bæredygtig byggeri, håndværk</a:t>
                      </a:r>
                    </a:p>
                  </a:txBody>
                  <a:tcPr>
                    <a:solidFill>
                      <a:schemeClr val="bg1">
                        <a:lumMod val="95000"/>
                      </a:schemeClr>
                    </a:solidFill>
                  </a:tcPr>
                </a:tc>
                <a:tc>
                  <a:txBody>
                    <a:bodyPr/>
                    <a:lstStyle/>
                    <a:p>
                      <a:r>
                        <a:rPr lang="da-DK" sz="1200" b="0" dirty="0">
                          <a:latin typeface="Arial" panose="020B0604020202020204" pitchFamily="34" charset="0"/>
                          <a:cs typeface="Arial" panose="020B0604020202020204" pitchFamily="34" charset="0"/>
                        </a:rPr>
                        <a:t>Se projektet fra et bæredygtigt perspektiv og set fra murerøjne</a:t>
                      </a:r>
                    </a:p>
                  </a:txBody>
                  <a:tcPr>
                    <a:solidFill>
                      <a:schemeClr val="bg1">
                        <a:lumMod val="95000"/>
                      </a:schemeClr>
                    </a:solidFill>
                  </a:tcPr>
                </a:tc>
                <a:extLst>
                  <a:ext uri="{0D108BD9-81ED-4DB2-BD59-A6C34878D82A}">
                    <a16:rowId xmlns:a16="http://schemas.microsoft.com/office/drawing/2014/main" val="2720969053"/>
                  </a:ext>
                </a:extLst>
              </a:tr>
              <a:tr h="373363">
                <a:tc>
                  <a:txBody>
                    <a:bodyPr/>
                    <a:lstStyle/>
                    <a:p>
                      <a:r>
                        <a:rPr lang="da-DK" sz="1200" b="0" dirty="0">
                          <a:latin typeface="Arial" panose="020B0604020202020204" pitchFamily="34" charset="0"/>
                          <a:cs typeface="Arial" panose="020B0604020202020204" pitchFamily="34" charset="0"/>
                        </a:rPr>
                        <a:t>4. Simon Lau</a:t>
                      </a:r>
                    </a:p>
                  </a:txBody>
                  <a:tcPr>
                    <a:solidFill>
                      <a:schemeClr val="bg1">
                        <a:lumMod val="95000"/>
                      </a:schemeClr>
                    </a:solidFill>
                  </a:tcPr>
                </a:tc>
                <a:tc>
                  <a:txBody>
                    <a:bodyPr/>
                    <a:lstStyle/>
                    <a:p>
                      <a:r>
                        <a:rPr lang="da-DK" sz="1200" b="0" dirty="0">
                          <a:latin typeface="Arial" panose="020B0604020202020204" pitchFamily="34" charset="0"/>
                          <a:cs typeface="Arial" panose="020B0604020202020204" pitchFamily="34" charset="0"/>
                        </a:rPr>
                        <a:t>Fotografi, Video, medie</a:t>
                      </a:r>
                    </a:p>
                  </a:txBody>
                  <a:tcPr>
                    <a:solidFill>
                      <a:schemeClr val="bg1">
                        <a:lumMod val="95000"/>
                      </a:schemeClr>
                    </a:solidFill>
                  </a:tcPr>
                </a:tc>
                <a:tc>
                  <a:txBody>
                    <a:bodyPr/>
                    <a:lstStyle/>
                    <a:p>
                      <a:r>
                        <a:rPr lang="da-DK" sz="1200" b="0" dirty="0">
                          <a:latin typeface="Arial" panose="020B0604020202020204" pitchFamily="34" charset="0"/>
                          <a:cs typeface="Arial" panose="020B0604020202020204" pitchFamily="34" charset="0"/>
                        </a:rPr>
                        <a:t>Give feedback på design og principper</a:t>
                      </a:r>
                    </a:p>
                  </a:txBody>
                  <a:tcPr>
                    <a:solidFill>
                      <a:schemeClr val="bg1">
                        <a:lumMod val="95000"/>
                      </a:schemeClr>
                    </a:solidFill>
                  </a:tcPr>
                </a:tc>
                <a:extLst>
                  <a:ext uri="{0D108BD9-81ED-4DB2-BD59-A6C34878D82A}">
                    <a16:rowId xmlns:a16="http://schemas.microsoft.com/office/drawing/2014/main" val="683708504"/>
                  </a:ext>
                </a:extLst>
              </a:tr>
              <a:tr h="373363">
                <a:tc>
                  <a:txBody>
                    <a:bodyPr/>
                    <a:lstStyle/>
                    <a:p>
                      <a:r>
                        <a:rPr lang="da-DK" sz="1200" b="0" dirty="0">
                          <a:latin typeface="Arial" panose="020B0604020202020204" pitchFamily="34" charset="0"/>
                          <a:cs typeface="Arial" panose="020B0604020202020204" pitchFamily="34" charset="0"/>
                        </a:rPr>
                        <a:t>5. Medstuderende</a:t>
                      </a:r>
                    </a:p>
                  </a:txBody>
                  <a:tcPr>
                    <a:solidFill>
                      <a:schemeClr val="bg1">
                        <a:lumMod val="95000"/>
                      </a:schemeClr>
                    </a:solidFill>
                  </a:tcPr>
                </a:tc>
                <a:tc>
                  <a:txBody>
                    <a:bodyPr/>
                    <a:lstStyle/>
                    <a:p>
                      <a:r>
                        <a:rPr lang="da-DK" sz="1200" b="0" dirty="0">
                          <a:latin typeface="Arial" panose="020B0604020202020204" pitchFamily="34" charset="0"/>
                          <a:cs typeface="Arial" panose="020B0604020202020204" pitchFamily="34" charset="0"/>
                        </a:rPr>
                        <a:t>Forskellige kompetencer (vigtig for vores platform)</a:t>
                      </a:r>
                    </a:p>
                  </a:txBody>
                  <a:tcPr>
                    <a:solidFill>
                      <a:schemeClr val="bg1">
                        <a:lumMod val="95000"/>
                      </a:schemeClr>
                    </a:solidFill>
                  </a:tcPr>
                </a:tc>
                <a:tc>
                  <a:txBody>
                    <a:bodyPr/>
                    <a:lstStyle/>
                    <a:p>
                      <a:r>
                        <a:rPr lang="da-DK" sz="1200" b="0" dirty="0">
                          <a:latin typeface="Arial" panose="020B0604020202020204" pitchFamily="34" charset="0"/>
                          <a:cs typeface="Arial" panose="020B0604020202020204" pitchFamily="34" charset="0"/>
                        </a:rPr>
                        <a:t>Overall overblik og feedback på platformen</a:t>
                      </a:r>
                    </a:p>
                  </a:txBody>
                  <a:tcPr>
                    <a:solidFill>
                      <a:schemeClr val="bg1">
                        <a:lumMod val="95000"/>
                      </a:schemeClr>
                    </a:solidFill>
                  </a:tcPr>
                </a:tc>
                <a:extLst>
                  <a:ext uri="{0D108BD9-81ED-4DB2-BD59-A6C34878D82A}">
                    <a16:rowId xmlns:a16="http://schemas.microsoft.com/office/drawing/2014/main" val="1185133116"/>
                  </a:ext>
                </a:extLst>
              </a:tr>
            </a:tbl>
          </a:graphicData>
        </a:graphic>
      </p:graphicFrame>
      <p:pic>
        <p:nvPicPr>
          <p:cNvPr id="11" name="Picture 2" descr="Premium Vector | Quick tips, helpful tricks vector logo icon or symbol set  with black and yellow color and lightbulb element">
            <a:extLst>
              <a:ext uri="{FF2B5EF4-FFF2-40B4-BE49-F238E27FC236}">
                <a16:creationId xmlns:a16="http://schemas.microsoft.com/office/drawing/2014/main" id="{FEE8F3E0-D9B5-4939-9A74-6A61A11D671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5455" t="18527" r="27034" b="8963"/>
          <a:stretch/>
        </p:blipFill>
        <p:spPr bwMode="auto">
          <a:xfrm>
            <a:off x="645293" y="4988093"/>
            <a:ext cx="801279" cy="12228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60202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el 8">
            <a:extLst>
              <a:ext uri="{FF2B5EF4-FFF2-40B4-BE49-F238E27FC236}">
                <a16:creationId xmlns:a16="http://schemas.microsoft.com/office/drawing/2014/main" id="{1EF494D3-5C2B-AF40-8F96-EFD16A60767E}"/>
              </a:ext>
            </a:extLst>
          </p:cNvPr>
          <p:cNvSpPr txBox="1">
            <a:spLocks/>
          </p:cNvSpPr>
          <p:nvPr/>
        </p:nvSpPr>
        <p:spPr>
          <a:xfrm>
            <a:off x="645293" y="647024"/>
            <a:ext cx="11611900" cy="826640"/>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r>
              <a:rPr lang="da-DK" b="1" dirty="0">
                <a:latin typeface="Arial" panose="020B0604020202020204" pitchFamily="34" charset="0"/>
                <a:cs typeface="Arial" panose="020B0604020202020204" pitchFamily="34" charset="0"/>
              </a:rPr>
              <a:t>Mission 4</a:t>
            </a:r>
            <a:r>
              <a:rPr lang="da-DK" dirty="0">
                <a:latin typeface="Arial" panose="020B0604020202020204" pitchFamily="34" charset="0"/>
                <a:cs typeface="Arial" panose="020B0604020202020204" pitchFamily="34" charset="0"/>
              </a:rPr>
              <a:t> Aktiver dit netværk</a:t>
            </a:r>
          </a:p>
        </p:txBody>
      </p:sp>
      <p:sp>
        <p:nvSpPr>
          <p:cNvPr id="10" name="Pladsholder til indhold 2">
            <a:extLst>
              <a:ext uri="{FF2B5EF4-FFF2-40B4-BE49-F238E27FC236}">
                <a16:creationId xmlns:a16="http://schemas.microsoft.com/office/drawing/2014/main" id="{74150207-7CC1-2445-B834-5DD9FFF6A94E}"/>
              </a:ext>
            </a:extLst>
          </p:cNvPr>
          <p:cNvSpPr>
            <a:spLocks noGrp="1"/>
          </p:cNvSpPr>
          <p:nvPr>
            <p:ph idx="1"/>
          </p:nvPr>
        </p:nvSpPr>
        <p:spPr>
          <a:xfrm>
            <a:off x="1531720" y="5434565"/>
            <a:ext cx="8666639" cy="329938"/>
          </a:xfrm>
        </p:spPr>
        <p:txBody>
          <a:bodyPr>
            <a:noAutofit/>
          </a:bodyPr>
          <a:lstStyle/>
          <a:p>
            <a:pPr marL="0" indent="0">
              <a:lnSpc>
                <a:spcPct val="100000"/>
              </a:lnSpc>
              <a:spcBef>
                <a:spcPts val="0"/>
              </a:spcBef>
              <a:buNone/>
            </a:pPr>
            <a:r>
              <a:rPr lang="da-DK" sz="900" dirty="0"/>
              <a:t>Udfyld BMC byggeklodserne Key Partners, Key Ressources &amp; Key </a:t>
            </a:r>
            <a:r>
              <a:rPr lang="da-DK" sz="900" dirty="0" err="1"/>
              <a:t>Activities</a:t>
            </a:r>
            <a:r>
              <a:rPr lang="da-DK" sz="900" dirty="0"/>
              <a:t>. Reflekter over hvad I selv kan gøre og hvad I har brug for hjælp til. Co partnere?</a:t>
            </a:r>
          </a:p>
          <a:p>
            <a:pPr marL="0" indent="0">
              <a:lnSpc>
                <a:spcPct val="100000"/>
              </a:lnSpc>
              <a:spcBef>
                <a:spcPts val="0"/>
              </a:spcBef>
              <a:buNone/>
            </a:pPr>
            <a:r>
              <a:rPr lang="da-DK" sz="900" dirty="0"/>
              <a:t>Den grå tekst er ”hjælpe-tekst”, så slet den når du har udfyldt de 3 byggeklodser.</a:t>
            </a:r>
          </a:p>
        </p:txBody>
      </p:sp>
      <p:sp>
        <p:nvSpPr>
          <p:cNvPr id="15" name="Tekstfelt 14">
            <a:extLst>
              <a:ext uri="{FF2B5EF4-FFF2-40B4-BE49-F238E27FC236}">
                <a16:creationId xmlns:a16="http://schemas.microsoft.com/office/drawing/2014/main" id="{B019A8A3-0249-FC46-A76A-ADEF64B448F6}"/>
              </a:ext>
            </a:extLst>
          </p:cNvPr>
          <p:cNvSpPr txBox="1"/>
          <p:nvPr/>
        </p:nvSpPr>
        <p:spPr>
          <a:xfrm>
            <a:off x="9503962" y="1917548"/>
            <a:ext cx="1995054" cy="307777"/>
          </a:xfrm>
          <a:prstGeom prst="rect">
            <a:avLst/>
          </a:prstGeom>
          <a:noFill/>
        </p:spPr>
        <p:txBody>
          <a:bodyPr wrap="square" lIns="0" tIns="0" rIns="0" bIns="0" rtlCol="0">
            <a:spAutoFit/>
          </a:bodyPr>
          <a:lstStyle/>
          <a:p>
            <a:r>
              <a:rPr lang="da-DK" sz="2000" dirty="0">
                <a:latin typeface="Arial" panose="020B0604020202020204" pitchFamily="34" charset="0"/>
                <a:cs typeface="Arial" panose="020B0604020202020204" pitchFamily="34" charset="0"/>
              </a:rPr>
              <a:t>Nøgleressourcer</a:t>
            </a:r>
          </a:p>
        </p:txBody>
      </p:sp>
      <p:sp>
        <p:nvSpPr>
          <p:cNvPr id="18" name="Tekstfelt 17">
            <a:extLst>
              <a:ext uri="{FF2B5EF4-FFF2-40B4-BE49-F238E27FC236}">
                <a16:creationId xmlns:a16="http://schemas.microsoft.com/office/drawing/2014/main" id="{ED724508-28A5-F84B-B1BA-DE642D99F3B1}"/>
              </a:ext>
            </a:extLst>
          </p:cNvPr>
          <p:cNvSpPr txBox="1"/>
          <p:nvPr/>
        </p:nvSpPr>
        <p:spPr>
          <a:xfrm>
            <a:off x="9690486" y="1409945"/>
            <a:ext cx="1995054" cy="307777"/>
          </a:xfrm>
          <a:prstGeom prst="rect">
            <a:avLst/>
          </a:prstGeom>
          <a:noFill/>
        </p:spPr>
        <p:txBody>
          <a:bodyPr wrap="square" lIns="0" tIns="0" rIns="0" bIns="0" rtlCol="0">
            <a:spAutoFit/>
          </a:bodyPr>
          <a:lstStyle/>
          <a:p>
            <a:r>
              <a:rPr lang="da-DK" sz="2000" dirty="0">
                <a:latin typeface="Arial" panose="020B0604020202020204" pitchFamily="34" charset="0"/>
                <a:cs typeface="Arial" panose="020B0604020202020204" pitchFamily="34" charset="0"/>
              </a:rPr>
              <a:t>Nøgleaktiviteter</a:t>
            </a:r>
          </a:p>
        </p:txBody>
      </p:sp>
      <p:pic>
        <p:nvPicPr>
          <p:cNvPr id="23" name="Picture 2" descr="Premium Vector | Quick tips, helpful tricks vector logo icon or symbol set  with black and yellow color and lightbulb element">
            <a:extLst>
              <a:ext uri="{FF2B5EF4-FFF2-40B4-BE49-F238E27FC236}">
                <a16:creationId xmlns:a16="http://schemas.microsoft.com/office/drawing/2014/main" id="{4F2E5510-1B3A-48BA-AFDC-318CC880755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5455" t="18527" r="27034" b="8963"/>
          <a:stretch/>
        </p:blipFill>
        <p:spPr bwMode="auto">
          <a:xfrm>
            <a:off x="645293" y="4988093"/>
            <a:ext cx="801279" cy="1222883"/>
          </a:xfrm>
          <a:prstGeom prst="rect">
            <a:avLst/>
          </a:prstGeom>
          <a:noFill/>
          <a:extLst>
            <a:ext uri="{909E8E84-426E-40DD-AFC4-6F175D3DCCD1}">
              <a14:hiddenFill xmlns:a14="http://schemas.microsoft.com/office/drawing/2010/main">
                <a:solidFill>
                  <a:srgbClr val="FFFFFF"/>
                </a:solidFill>
              </a14:hiddenFill>
            </a:ext>
          </a:extLst>
        </p:spPr>
      </p:pic>
      <p:sp>
        <p:nvSpPr>
          <p:cNvPr id="3" name="Tekstfelt 2">
            <a:extLst>
              <a:ext uri="{FF2B5EF4-FFF2-40B4-BE49-F238E27FC236}">
                <a16:creationId xmlns:a16="http://schemas.microsoft.com/office/drawing/2014/main" id="{678E5ECB-49CB-C548-8B83-D308E427BE05}"/>
              </a:ext>
            </a:extLst>
          </p:cNvPr>
          <p:cNvSpPr txBox="1"/>
          <p:nvPr/>
        </p:nvSpPr>
        <p:spPr>
          <a:xfrm>
            <a:off x="680509" y="1473664"/>
            <a:ext cx="8601714" cy="3385542"/>
          </a:xfrm>
          <a:prstGeom prst="rect">
            <a:avLst/>
          </a:prstGeom>
          <a:noFill/>
        </p:spPr>
        <p:txBody>
          <a:bodyPr wrap="none" lIns="0" tIns="0" rIns="0" bIns="0" rtlCol="0">
            <a:spAutoFit/>
          </a:bodyPr>
          <a:lstStyle/>
          <a:p>
            <a:r>
              <a:rPr lang="da-DK" sz="2000" dirty="0"/>
              <a:t>Nøglepartnere er </a:t>
            </a:r>
            <a:r>
              <a:rPr lang="da-DK" sz="2000" dirty="0" err="1"/>
              <a:t>testbrugerene</a:t>
            </a:r>
            <a:r>
              <a:rPr lang="da-DK" sz="2000" dirty="0"/>
              <a:t>. Ressourcer skaffer sig selv i og med</a:t>
            </a:r>
          </a:p>
          <a:p>
            <a:r>
              <a:rPr lang="da-DK" sz="2000" dirty="0"/>
              <a:t>at vores produkt er en platform til og for sælger samt købere af </a:t>
            </a:r>
            <a:r>
              <a:rPr lang="da-DK" sz="2000" dirty="0" err="1"/>
              <a:t>arbejds</a:t>
            </a:r>
            <a:endParaRPr lang="da-DK" sz="2000" dirty="0"/>
          </a:p>
          <a:p>
            <a:r>
              <a:rPr lang="da-DK" sz="2000" dirty="0"/>
              <a:t>kraft. De aktiviteter vores partnere udfører er simple feedbacks på ideen</a:t>
            </a:r>
          </a:p>
          <a:p>
            <a:pPr marL="171450" indent="-171450">
              <a:buFontTx/>
              <a:buChar char="-"/>
            </a:pPr>
            <a:r>
              <a:rPr lang="da-DK" sz="2000" dirty="0"/>
              <a:t>giver det mening i forskellige aspekter? Vil de gøre brug af platformen.</a:t>
            </a:r>
          </a:p>
          <a:p>
            <a:r>
              <a:rPr lang="da-DK" sz="2000" dirty="0"/>
              <a:t>Tør de stole på sælgere og købere (evt. hvis der var </a:t>
            </a:r>
            <a:r>
              <a:rPr lang="da-DK" sz="2000" dirty="0" err="1"/>
              <a:t>NemID</a:t>
            </a:r>
            <a:r>
              <a:rPr lang="da-DK" sz="2000" dirty="0"/>
              <a:t> </a:t>
            </a:r>
            <a:r>
              <a:rPr lang="da-DK" sz="2000" dirty="0" err="1"/>
              <a:t>validitation</a:t>
            </a:r>
            <a:r>
              <a:rPr lang="da-DK" sz="2000" dirty="0"/>
              <a:t>)</a:t>
            </a:r>
          </a:p>
          <a:p>
            <a:endParaRPr lang="da-DK" sz="2000" dirty="0"/>
          </a:p>
          <a:p>
            <a:r>
              <a:rPr lang="da-DK" sz="2000" dirty="0"/>
              <a:t>Vi er potentielt og vores egne største partnere. Vi kan designe, kode og </a:t>
            </a:r>
          </a:p>
          <a:p>
            <a:r>
              <a:rPr lang="da-DK" sz="2000" dirty="0"/>
              <a:t>viderebygge samt opfinde ideen i gruppen. Vi behøver ikke leverandører </a:t>
            </a:r>
          </a:p>
          <a:p>
            <a:r>
              <a:rPr lang="da-DK" sz="2000" dirty="0"/>
              <a:t>derimod skal vi have aktive brugere. Platformen skal markedsføres og blive </a:t>
            </a:r>
          </a:p>
          <a:p>
            <a:r>
              <a:rPr lang="da-DK" sz="2000" dirty="0"/>
              <a:t>genkendt på diverse medier, så vi opnår fortrolighed hos brugerne.</a:t>
            </a:r>
          </a:p>
          <a:p>
            <a:endParaRPr lang="da-DK" sz="2000" dirty="0" err="1"/>
          </a:p>
        </p:txBody>
      </p:sp>
    </p:spTree>
    <p:extLst>
      <p:ext uri="{BB962C8B-B14F-4D97-AF65-F5344CB8AC3E}">
        <p14:creationId xmlns:p14="http://schemas.microsoft.com/office/powerpoint/2010/main" val="26369314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dsholder til indhold 2">
            <a:extLst>
              <a:ext uri="{FF2B5EF4-FFF2-40B4-BE49-F238E27FC236}">
                <a16:creationId xmlns:a16="http://schemas.microsoft.com/office/drawing/2014/main" id="{9167A28F-75FD-4C5C-AA87-122943A5CCE2}"/>
              </a:ext>
            </a:extLst>
          </p:cNvPr>
          <p:cNvSpPr>
            <a:spLocks noGrp="1"/>
          </p:cNvSpPr>
          <p:nvPr>
            <p:ph idx="1"/>
          </p:nvPr>
        </p:nvSpPr>
        <p:spPr>
          <a:xfrm>
            <a:off x="1446572" y="5150488"/>
            <a:ext cx="10373512" cy="898091"/>
          </a:xfrm>
        </p:spPr>
        <p:txBody>
          <a:bodyPr>
            <a:normAutofit/>
          </a:bodyPr>
          <a:lstStyle/>
          <a:p>
            <a:pPr marL="0" indent="0">
              <a:buNone/>
            </a:pPr>
            <a:r>
              <a:rPr lang="da-DK" sz="1000" dirty="0"/>
              <a:t>Tag kontakt til minimum 5 personer og få feedback på din ide - eksperter og målgruppe.</a:t>
            </a:r>
          </a:p>
          <a:p>
            <a:pPr lvl="1"/>
            <a:r>
              <a:rPr lang="da-DK" sz="1000" dirty="0"/>
              <a:t>Noter relevant info som navn, stilling mv.</a:t>
            </a:r>
          </a:p>
          <a:p>
            <a:pPr lvl="1"/>
            <a:r>
              <a:rPr lang="da-DK" sz="1000" dirty="0"/>
              <a:t>Under hver person noteres vigtig feedback du får på ideen / indsigter / tips til andre du kan kontakte mv.   </a:t>
            </a:r>
          </a:p>
          <a:p>
            <a:pPr lvl="1"/>
            <a:r>
              <a:rPr lang="da-DK" sz="1000" b="1" dirty="0"/>
              <a:t>HUSK </a:t>
            </a:r>
            <a:r>
              <a:rPr lang="da-DK" sz="1000" dirty="0"/>
              <a:t>– brug den viden og feedback du får til at tilrette din ide (eller ændre den radikalt, hvis behovet ikke er der) Husk at teste igen, før du går videre til mission 6</a:t>
            </a:r>
          </a:p>
          <a:p>
            <a:pPr marL="0" indent="0">
              <a:buNone/>
            </a:pPr>
            <a:r>
              <a:rPr lang="da-DK" sz="1000" dirty="0"/>
              <a:t>Du må gerne indsætte ekstra slides, hvis du har behov for det.   </a:t>
            </a:r>
          </a:p>
        </p:txBody>
      </p:sp>
      <p:sp>
        <p:nvSpPr>
          <p:cNvPr id="9" name="Titel 8">
            <a:extLst>
              <a:ext uri="{FF2B5EF4-FFF2-40B4-BE49-F238E27FC236}">
                <a16:creationId xmlns:a16="http://schemas.microsoft.com/office/drawing/2014/main" id="{CA4C6C31-9F1C-4D96-9E4C-119EDECA0553}"/>
              </a:ext>
            </a:extLst>
          </p:cNvPr>
          <p:cNvSpPr txBox="1">
            <a:spLocks/>
          </p:cNvSpPr>
          <p:nvPr/>
        </p:nvSpPr>
        <p:spPr>
          <a:xfrm>
            <a:off x="645293" y="647024"/>
            <a:ext cx="11611900" cy="826640"/>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r>
              <a:rPr lang="da-DK" b="1" dirty="0">
                <a:latin typeface="Arial" panose="020B0604020202020204" pitchFamily="34" charset="0"/>
                <a:cs typeface="Arial" panose="020B0604020202020204" pitchFamily="34" charset="0"/>
              </a:rPr>
              <a:t>Mission 5</a:t>
            </a:r>
            <a:r>
              <a:rPr lang="da-DK" dirty="0">
                <a:latin typeface="Arial" panose="020B0604020202020204" pitchFamily="34" charset="0"/>
                <a:cs typeface="Arial" panose="020B0604020202020204" pitchFamily="34" charset="0"/>
              </a:rPr>
              <a:t> Test af ide - feedback</a:t>
            </a:r>
          </a:p>
        </p:txBody>
      </p:sp>
      <p:graphicFrame>
        <p:nvGraphicFramePr>
          <p:cNvPr id="7" name="Tabel 6">
            <a:extLst>
              <a:ext uri="{FF2B5EF4-FFF2-40B4-BE49-F238E27FC236}">
                <a16:creationId xmlns:a16="http://schemas.microsoft.com/office/drawing/2014/main" id="{4E848ED3-3A46-48BA-9DA9-5876072F38C9}"/>
              </a:ext>
            </a:extLst>
          </p:cNvPr>
          <p:cNvGraphicFramePr>
            <a:graphicFrameLocks noGrp="1"/>
          </p:cNvGraphicFramePr>
          <p:nvPr>
            <p:extLst>
              <p:ext uri="{D42A27DB-BD31-4B8C-83A1-F6EECF244321}">
                <p14:modId xmlns:p14="http://schemas.microsoft.com/office/powerpoint/2010/main" val="372440242"/>
              </p:ext>
            </p:extLst>
          </p:nvPr>
        </p:nvGraphicFramePr>
        <p:xfrm>
          <a:off x="645293" y="1473664"/>
          <a:ext cx="10937876" cy="3870892"/>
        </p:xfrm>
        <a:graphic>
          <a:graphicData uri="http://schemas.openxmlformats.org/drawingml/2006/table">
            <a:tbl>
              <a:tblPr firstRow="1" bandRow="1">
                <a:tableStyleId>{5C22544A-7EE6-4342-B048-85BDC9FD1C3A}</a:tableStyleId>
              </a:tblPr>
              <a:tblGrid>
                <a:gridCol w="2108201">
                  <a:extLst>
                    <a:ext uri="{9D8B030D-6E8A-4147-A177-3AD203B41FA5}">
                      <a16:colId xmlns:a16="http://schemas.microsoft.com/office/drawing/2014/main" val="423183230"/>
                    </a:ext>
                  </a:extLst>
                </a:gridCol>
                <a:gridCol w="1834445">
                  <a:extLst>
                    <a:ext uri="{9D8B030D-6E8A-4147-A177-3AD203B41FA5}">
                      <a16:colId xmlns:a16="http://schemas.microsoft.com/office/drawing/2014/main" val="1586445516"/>
                    </a:ext>
                  </a:extLst>
                </a:gridCol>
                <a:gridCol w="5624688">
                  <a:extLst>
                    <a:ext uri="{9D8B030D-6E8A-4147-A177-3AD203B41FA5}">
                      <a16:colId xmlns:a16="http://schemas.microsoft.com/office/drawing/2014/main" val="1869475414"/>
                    </a:ext>
                  </a:extLst>
                </a:gridCol>
                <a:gridCol w="1370542">
                  <a:extLst>
                    <a:ext uri="{9D8B030D-6E8A-4147-A177-3AD203B41FA5}">
                      <a16:colId xmlns:a16="http://schemas.microsoft.com/office/drawing/2014/main" val="966515748"/>
                    </a:ext>
                  </a:extLst>
                </a:gridCol>
              </a:tblGrid>
              <a:tr h="373363">
                <a:tc>
                  <a:txBody>
                    <a:bodyPr/>
                    <a:lstStyle/>
                    <a:p>
                      <a:r>
                        <a:rPr lang="da-DK" sz="1200" b="1" dirty="0">
                          <a:solidFill>
                            <a:schemeClr val="tx1"/>
                          </a:solidFill>
                          <a:latin typeface="Arial" panose="020B0604020202020204" pitchFamily="34" charset="0"/>
                          <a:cs typeface="Arial" panose="020B0604020202020204" pitchFamily="34" charset="0"/>
                        </a:rPr>
                        <a:t>Person (navn, firma og kontaktdata)</a:t>
                      </a:r>
                    </a:p>
                  </a:txBody>
                  <a:tcPr>
                    <a:solidFill>
                      <a:schemeClr val="bg1">
                        <a:lumMod val="95000"/>
                      </a:schemeClr>
                    </a:solidFill>
                  </a:tcPr>
                </a:tc>
                <a:tc>
                  <a:txBody>
                    <a:bodyPr/>
                    <a:lstStyle/>
                    <a:p>
                      <a:r>
                        <a:rPr lang="da-DK" sz="1200" b="1" dirty="0">
                          <a:solidFill>
                            <a:schemeClr val="tx1"/>
                          </a:solidFill>
                          <a:latin typeface="Arial" panose="020B0604020202020204" pitchFamily="34" charset="0"/>
                          <a:cs typeface="Arial" panose="020B0604020202020204" pitchFamily="34" charset="0"/>
                        </a:rPr>
                        <a:t>Ekspert / målgruppe?</a:t>
                      </a:r>
                    </a:p>
                  </a:txBody>
                  <a:tcPr>
                    <a:solidFill>
                      <a:schemeClr val="bg1">
                        <a:lumMod val="95000"/>
                      </a:schemeClr>
                    </a:solidFill>
                  </a:tcPr>
                </a:tc>
                <a:tc>
                  <a:txBody>
                    <a:bodyPr/>
                    <a:lstStyle/>
                    <a:p>
                      <a:r>
                        <a:rPr lang="da-DK" sz="1200" b="1" dirty="0">
                          <a:solidFill>
                            <a:schemeClr val="tx1"/>
                          </a:solidFill>
                          <a:latin typeface="Arial" panose="020B0604020202020204" pitchFamily="34" charset="0"/>
                          <a:cs typeface="Arial" panose="020B0604020202020204" pitchFamily="34" charset="0"/>
                        </a:rPr>
                        <a:t>Input og feedback</a:t>
                      </a:r>
                    </a:p>
                  </a:txBody>
                  <a:tcPr>
                    <a:solidFill>
                      <a:schemeClr val="bg1">
                        <a:lumMod val="95000"/>
                      </a:schemeClr>
                    </a:solidFill>
                  </a:tcPr>
                </a:tc>
                <a:tc>
                  <a:txBody>
                    <a:bodyPr/>
                    <a:lstStyle/>
                    <a:p>
                      <a:r>
                        <a:rPr lang="da-DK" sz="1200" b="1" dirty="0">
                          <a:solidFill>
                            <a:schemeClr val="tx1"/>
                          </a:solidFill>
                          <a:latin typeface="Arial" panose="020B0604020202020204" pitchFamily="34" charset="0"/>
                          <a:cs typeface="Arial" panose="020B0604020202020204" pitchFamily="34" charset="0"/>
                        </a:rPr>
                        <a:t>Mødes igen / opfølgning?</a:t>
                      </a:r>
                    </a:p>
                  </a:txBody>
                  <a:tcPr>
                    <a:solidFill>
                      <a:schemeClr val="bg1">
                        <a:lumMod val="95000"/>
                      </a:schemeClr>
                    </a:solidFill>
                  </a:tcPr>
                </a:tc>
                <a:extLst>
                  <a:ext uri="{0D108BD9-81ED-4DB2-BD59-A6C34878D82A}">
                    <a16:rowId xmlns:a16="http://schemas.microsoft.com/office/drawing/2014/main" val="303042646"/>
                  </a:ext>
                </a:extLst>
              </a:tr>
              <a:tr h="373363">
                <a:tc>
                  <a:txBody>
                    <a:bodyPr/>
                    <a:lstStyle/>
                    <a:p>
                      <a:r>
                        <a:rPr lang="da-DK" sz="1200" b="0" dirty="0">
                          <a:latin typeface="Arial" panose="020B0604020202020204" pitchFamily="34" charset="0"/>
                          <a:cs typeface="Arial" panose="020B0604020202020204" pitchFamily="34" charset="0"/>
                        </a:rPr>
                        <a:t>1. </a:t>
                      </a:r>
                      <a:r>
                        <a:rPr lang="da-DK" sz="1200" b="0">
                          <a:latin typeface="Arial" panose="020B0604020202020204" pitchFamily="34" charset="0"/>
                          <a:cs typeface="Arial" panose="020B0604020202020204" pitchFamily="34" charset="0"/>
                        </a:rPr>
                        <a:t>Simon Lau</a:t>
                      </a:r>
                      <a:endParaRPr lang="da-DK" sz="1200" b="0" dirty="0">
                        <a:latin typeface="Arial" panose="020B0604020202020204" pitchFamily="34" charset="0"/>
                        <a:cs typeface="Arial" panose="020B0604020202020204" pitchFamily="34" charset="0"/>
                      </a:endParaRPr>
                    </a:p>
                  </a:txBody>
                  <a:tcPr>
                    <a:solidFill>
                      <a:schemeClr val="bg1">
                        <a:lumMod val="95000"/>
                      </a:schemeClr>
                    </a:solidFill>
                  </a:tcPr>
                </a:tc>
                <a:tc>
                  <a:txBody>
                    <a:bodyPr/>
                    <a:lstStyle/>
                    <a:p>
                      <a:r>
                        <a:rPr lang="da-DK" sz="1200" dirty="0">
                          <a:latin typeface="Arial" panose="020B0604020202020204" pitchFamily="34" charset="0"/>
                          <a:cs typeface="Arial" panose="020B0604020202020204" pitchFamily="34" charset="0"/>
                        </a:rPr>
                        <a:t>26 år og er derfor relevant for målgruppen, samt han giver valid feedback på produktet, fordi han er bruger af konkurrenter samt driver egen virksomhed og kan derfor byde ind med tidligere fejl fra </a:t>
                      </a:r>
                      <a:r>
                        <a:rPr lang="da-DK" sz="1200">
                          <a:latin typeface="Arial" panose="020B0604020202020204" pitchFamily="34" charset="0"/>
                          <a:cs typeface="Arial" panose="020B0604020202020204" pitchFamily="34" charset="0"/>
                        </a:rPr>
                        <a:t>hans projekter.</a:t>
                      </a:r>
                      <a:endParaRPr lang="da-DK" sz="1200" dirty="0">
                        <a:latin typeface="Arial" panose="020B0604020202020204" pitchFamily="34" charset="0"/>
                        <a:cs typeface="Arial" panose="020B0604020202020204" pitchFamily="34" charset="0"/>
                      </a:endParaRPr>
                    </a:p>
                  </a:txBody>
                  <a:tcPr>
                    <a:solidFill>
                      <a:schemeClr val="bg1">
                        <a:lumMod val="95000"/>
                      </a:schemeClr>
                    </a:solidFill>
                  </a:tcPr>
                </a:tc>
                <a:tc>
                  <a:txBody>
                    <a:bodyPr/>
                    <a:lstStyle/>
                    <a:p>
                      <a:pPr rtl="0"/>
                      <a:r>
                        <a:rPr lang="da-DK" sz="1200" b="0" i="0" u="none" strike="noStrike" kern="1200" dirty="0">
                          <a:solidFill>
                            <a:schemeClr val="dk1"/>
                          </a:solidFill>
                          <a:effectLst/>
                          <a:latin typeface="+mn-lt"/>
                          <a:ea typeface="+mn-ea"/>
                          <a:cs typeface="+mn-cs"/>
                        </a:rPr>
                        <a:t>Problemstilling</a:t>
                      </a:r>
                      <a:endParaRPr lang="da-DK" sz="1000" b="0" dirty="0">
                        <a:effectLst/>
                      </a:endParaRPr>
                    </a:p>
                    <a:p>
                      <a:pPr rtl="0"/>
                      <a:r>
                        <a:rPr lang="da-DK" sz="1200" b="0" i="0" u="none" strike="noStrike" kern="1200" dirty="0" err="1">
                          <a:solidFill>
                            <a:schemeClr val="dk1"/>
                          </a:solidFill>
                          <a:effectLst/>
                          <a:latin typeface="+mn-lt"/>
                          <a:ea typeface="+mn-ea"/>
                          <a:cs typeface="+mn-cs"/>
                        </a:rPr>
                        <a:t>airbnb</a:t>
                      </a:r>
                      <a:r>
                        <a:rPr lang="da-DK" sz="1200" b="0" i="0" u="none" strike="noStrike" kern="1200" dirty="0">
                          <a:solidFill>
                            <a:schemeClr val="dk1"/>
                          </a:solidFill>
                          <a:effectLst/>
                          <a:latin typeface="+mn-lt"/>
                          <a:ea typeface="+mn-ea"/>
                          <a:cs typeface="+mn-cs"/>
                        </a:rPr>
                        <a:t> - hvor meget må man tjene. f.eks. hvis en opgave er at fælde 100 træer og man får 1500kr. pr. træ. Hvordan skal vi se på dette problem skattemæssigt?</a:t>
                      </a:r>
                    </a:p>
                    <a:p>
                      <a:pPr rtl="0"/>
                      <a:endParaRPr lang="da-DK" sz="1200" b="0" i="0" u="none" strike="noStrike" kern="1200" dirty="0">
                        <a:solidFill>
                          <a:schemeClr val="dk1"/>
                        </a:solidFill>
                        <a:effectLst/>
                        <a:latin typeface="+mn-lt"/>
                        <a:ea typeface="+mn-ea"/>
                        <a:cs typeface="+mn-cs"/>
                      </a:endParaRPr>
                    </a:p>
                    <a:p>
                      <a:pPr rtl="0"/>
                      <a:r>
                        <a:rPr lang="da-DK" sz="1200" b="0" i="0" u="none" strike="noStrike" kern="1200" dirty="0">
                          <a:solidFill>
                            <a:schemeClr val="dk1"/>
                          </a:solidFill>
                          <a:effectLst/>
                          <a:latin typeface="+mn-lt"/>
                          <a:ea typeface="+mn-ea"/>
                          <a:cs typeface="+mn-cs"/>
                        </a:rPr>
                        <a:t>Se hvordan lignende produkter fører marked - </a:t>
                      </a:r>
                      <a:r>
                        <a:rPr lang="da-DK" sz="1200" b="0" i="0" u="none" strike="noStrike" kern="1200" dirty="0" err="1">
                          <a:solidFill>
                            <a:schemeClr val="dk1"/>
                          </a:solidFill>
                          <a:effectLst/>
                          <a:latin typeface="+mn-lt"/>
                          <a:ea typeface="+mn-ea"/>
                          <a:cs typeface="+mn-cs"/>
                        </a:rPr>
                        <a:t>AirBnB</a:t>
                      </a:r>
                      <a:r>
                        <a:rPr lang="da-DK" sz="1200" b="0" i="0" u="none" strike="noStrike" kern="1200" dirty="0">
                          <a:solidFill>
                            <a:schemeClr val="dk1"/>
                          </a:solidFill>
                          <a:effectLst/>
                          <a:latin typeface="+mn-lt"/>
                          <a:ea typeface="+mn-ea"/>
                          <a:cs typeface="+mn-cs"/>
                        </a:rPr>
                        <a:t> og </a:t>
                      </a:r>
                      <a:r>
                        <a:rPr lang="da-DK" sz="1200" b="0" i="0" u="none" strike="noStrike" kern="1200" dirty="0" err="1">
                          <a:solidFill>
                            <a:schemeClr val="dk1"/>
                          </a:solidFill>
                          <a:effectLst/>
                          <a:latin typeface="+mn-lt"/>
                          <a:ea typeface="+mn-ea"/>
                          <a:cs typeface="+mn-cs"/>
                        </a:rPr>
                        <a:t>TrendSales</a:t>
                      </a:r>
                      <a:endParaRPr lang="da-DK" sz="1200" b="0" i="0" u="none" strike="noStrike" kern="1200" dirty="0">
                        <a:solidFill>
                          <a:schemeClr val="dk1"/>
                        </a:solidFill>
                        <a:effectLst/>
                        <a:latin typeface="+mn-lt"/>
                        <a:ea typeface="+mn-ea"/>
                        <a:cs typeface="+mn-cs"/>
                      </a:endParaRPr>
                    </a:p>
                    <a:p>
                      <a:pPr rtl="0"/>
                      <a:endParaRPr lang="da-DK" sz="1200" b="0" i="0" u="none" strike="noStrike" kern="1200" dirty="0">
                        <a:solidFill>
                          <a:schemeClr val="dk1"/>
                        </a:solidFill>
                        <a:effectLst/>
                        <a:latin typeface="+mn-lt"/>
                        <a:ea typeface="+mn-ea"/>
                        <a:cs typeface="+mn-cs"/>
                      </a:endParaRPr>
                    </a:p>
                    <a:p>
                      <a:pPr rtl="0"/>
                      <a:r>
                        <a:rPr lang="da-DK" sz="1200" b="0" i="0" u="none" strike="noStrike" kern="1200" dirty="0">
                          <a:solidFill>
                            <a:schemeClr val="dk1"/>
                          </a:solidFill>
                          <a:effectLst/>
                          <a:latin typeface="+mn-lt"/>
                          <a:ea typeface="+mn-ea"/>
                          <a:cs typeface="+mn-cs"/>
                        </a:rPr>
                        <a:t>Sikre at handlen er gennemført før mail, tlf., navn osv. oplyses så vi er sikret en procentdel af deres handlen – så brugere ikke går bagom platformen og udfører en handlen privat/anonymt</a:t>
                      </a:r>
                      <a:endParaRPr lang="da-DK" sz="1000" b="0" dirty="0">
                        <a:effectLst/>
                      </a:endParaRPr>
                    </a:p>
                  </a:txBody>
                  <a:tcPr>
                    <a:solidFill>
                      <a:schemeClr val="bg1">
                        <a:lumMod val="95000"/>
                      </a:schemeClr>
                    </a:solidFill>
                  </a:tcPr>
                </a:tc>
                <a:tc>
                  <a:txBody>
                    <a:bodyPr/>
                    <a:lstStyle/>
                    <a:p>
                      <a:r>
                        <a:rPr lang="da-DK" sz="1200" dirty="0">
                          <a:latin typeface="Arial" panose="020B0604020202020204" pitchFamily="34" charset="0"/>
                          <a:cs typeface="Arial" panose="020B0604020202020204" pitchFamily="34" charset="0"/>
                        </a:rPr>
                        <a:t>Mødes igen når det har relevans</a:t>
                      </a:r>
                    </a:p>
                  </a:txBody>
                  <a:tcPr>
                    <a:solidFill>
                      <a:schemeClr val="bg1">
                        <a:lumMod val="95000"/>
                      </a:schemeClr>
                    </a:solidFill>
                  </a:tcPr>
                </a:tc>
                <a:extLst>
                  <a:ext uri="{0D108BD9-81ED-4DB2-BD59-A6C34878D82A}">
                    <a16:rowId xmlns:a16="http://schemas.microsoft.com/office/drawing/2014/main" val="421153592"/>
                  </a:ext>
                </a:extLst>
              </a:tr>
              <a:tr h="373363">
                <a:tc>
                  <a:txBody>
                    <a:bodyPr/>
                    <a:lstStyle/>
                    <a:p>
                      <a:r>
                        <a:rPr lang="da-DK" sz="1200" b="0" dirty="0">
                          <a:latin typeface="Arial" panose="020B0604020202020204" pitchFamily="34" charset="0"/>
                          <a:cs typeface="Arial" panose="020B0604020202020204" pitchFamily="34" charset="0"/>
                        </a:rPr>
                        <a:t>2.</a:t>
                      </a:r>
                    </a:p>
                  </a:txBody>
                  <a:tcPr>
                    <a:solidFill>
                      <a:schemeClr val="bg1">
                        <a:lumMod val="95000"/>
                      </a:schemeClr>
                    </a:solidFill>
                  </a:tcPr>
                </a:tc>
                <a:tc>
                  <a:txBody>
                    <a:bodyPr/>
                    <a:lstStyle/>
                    <a:p>
                      <a:endParaRPr lang="da-DK" sz="1200" dirty="0">
                        <a:latin typeface="Arial" panose="020B0604020202020204" pitchFamily="34" charset="0"/>
                        <a:cs typeface="Arial" panose="020B0604020202020204" pitchFamily="34" charset="0"/>
                      </a:endParaRPr>
                    </a:p>
                  </a:txBody>
                  <a:tcPr>
                    <a:solidFill>
                      <a:schemeClr val="bg1">
                        <a:lumMod val="95000"/>
                      </a:schemeClr>
                    </a:solidFill>
                  </a:tcPr>
                </a:tc>
                <a:tc>
                  <a:txBody>
                    <a:bodyPr/>
                    <a:lstStyle/>
                    <a:p>
                      <a:endParaRPr lang="da-DK" sz="1200" dirty="0">
                        <a:latin typeface="Arial" panose="020B0604020202020204" pitchFamily="34" charset="0"/>
                        <a:cs typeface="Arial" panose="020B0604020202020204" pitchFamily="34" charset="0"/>
                      </a:endParaRPr>
                    </a:p>
                  </a:txBody>
                  <a:tcPr>
                    <a:solidFill>
                      <a:schemeClr val="bg1">
                        <a:lumMod val="95000"/>
                      </a:schemeClr>
                    </a:solidFill>
                  </a:tcPr>
                </a:tc>
                <a:tc>
                  <a:txBody>
                    <a:bodyPr/>
                    <a:lstStyle/>
                    <a:p>
                      <a:endParaRPr lang="da-DK" sz="1200">
                        <a:latin typeface="Arial" panose="020B0604020202020204" pitchFamily="34" charset="0"/>
                        <a:cs typeface="Arial" panose="020B0604020202020204" pitchFamily="34" charset="0"/>
                      </a:endParaRPr>
                    </a:p>
                  </a:txBody>
                  <a:tcPr>
                    <a:solidFill>
                      <a:schemeClr val="bg1">
                        <a:lumMod val="95000"/>
                      </a:schemeClr>
                    </a:solidFill>
                  </a:tcPr>
                </a:tc>
                <a:extLst>
                  <a:ext uri="{0D108BD9-81ED-4DB2-BD59-A6C34878D82A}">
                    <a16:rowId xmlns:a16="http://schemas.microsoft.com/office/drawing/2014/main" val="1071703262"/>
                  </a:ext>
                </a:extLst>
              </a:tr>
              <a:tr h="373363">
                <a:tc>
                  <a:txBody>
                    <a:bodyPr/>
                    <a:lstStyle/>
                    <a:p>
                      <a:r>
                        <a:rPr lang="da-DK" sz="1200" b="0" dirty="0">
                          <a:latin typeface="Arial" panose="020B0604020202020204" pitchFamily="34" charset="0"/>
                          <a:cs typeface="Arial" panose="020B0604020202020204" pitchFamily="34" charset="0"/>
                        </a:rPr>
                        <a:t>3.</a:t>
                      </a:r>
                    </a:p>
                  </a:txBody>
                  <a:tcPr>
                    <a:solidFill>
                      <a:schemeClr val="bg1">
                        <a:lumMod val="95000"/>
                      </a:schemeClr>
                    </a:solidFill>
                  </a:tcPr>
                </a:tc>
                <a:tc>
                  <a:txBody>
                    <a:bodyPr/>
                    <a:lstStyle/>
                    <a:p>
                      <a:endParaRPr lang="da-DK" sz="1200" dirty="0">
                        <a:latin typeface="Arial" panose="020B0604020202020204" pitchFamily="34" charset="0"/>
                        <a:cs typeface="Arial" panose="020B0604020202020204" pitchFamily="34" charset="0"/>
                      </a:endParaRPr>
                    </a:p>
                  </a:txBody>
                  <a:tcPr>
                    <a:solidFill>
                      <a:schemeClr val="bg1">
                        <a:lumMod val="95000"/>
                      </a:schemeClr>
                    </a:solidFill>
                  </a:tcPr>
                </a:tc>
                <a:tc>
                  <a:txBody>
                    <a:bodyPr/>
                    <a:lstStyle/>
                    <a:p>
                      <a:endParaRPr lang="da-DK" sz="1200" dirty="0">
                        <a:latin typeface="Arial" panose="020B0604020202020204" pitchFamily="34" charset="0"/>
                        <a:cs typeface="Arial" panose="020B0604020202020204" pitchFamily="34" charset="0"/>
                      </a:endParaRPr>
                    </a:p>
                  </a:txBody>
                  <a:tcPr>
                    <a:solidFill>
                      <a:schemeClr val="bg1">
                        <a:lumMod val="95000"/>
                      </a:schemeClr>
                    </a:solidFill>
                  </a:tcPr>
                </a:tc>
                <a:tc>
                  <a:txBody>
                    <a:bodyPr/>
                    <a:lstStyle/>
                    <a:p>
                      <a:endParaRPr lang="da-DK" sz="1200" dirty="0">
                        <a:latin typeface="Arial" panose="020B0604020202020204" pitchFamily="34" charset="0"/>
                        <a:cs typeface="Arial" panose="020B0604020202020204" pitchFamily="34" charset="0"/>
                      </a:endParaRPr>
                    </a:p>
                  </a:txBody>
                  <a:tcPr>
                    <a:solidFill>
                      <a:schemeClr val="bg1">
                        <a:lumMod val="95000"/>
                      </a:schemeClr>
                    </a:solidFill>
                  </a:tcPr>
                </a:tc>
                <a:extLst>
                  <a:ext uri="{0D108BD9-81ED-4DB2-BD59-A6C34878D82A}">
                    <a16:rowId xmlns:a16="http://schemas.microsoft.com/office/drawing/2014/main" val="2720969053"/>
                  </a:ext>
                </a:extLst>
              </a:tr>
              <a:tr h="373363">
                <a:tc>
                  <a:txBody>
                    <a:bodyPr/>
                    <a:lstStyle/>
                    <a:p>
                      <a:r>
                        <a:rPr lang="da-DK" sz="1200" b="0" dirty="0">
                          <a:latin typeface="Arial" panose="020B0604020202020204" pitchFamily="34" charset="0"/>
                          <a:cs typeface="Arial" panose="020B0604020202020204" pitchFamily="34" charset="0"/>
                        </a:rPr>
                        <a:t>4.</a:t>
                      </a:r>
                    </a:p>
                  </a:txBody>
                  <a:tcPr>
                    <a:solidFill>
                      <a:schemeClr val="bg1">
                        <a:lumMod val="95000"/>
                      </a:schemeClr>
                    </a:solidFill>
                  </a:tcPr>
                </a:tc>
                <a:tc>
                  <a:txBody>
                    <a:bodyPr/>
                    <a:lstStyle/>
                    <a:p>
                      <a:endParaRPr lang="da-DK" sz="1200" dirty="0">
                        <a:latin typeface="Arial" panose="020B0604020202020204" pitchFamily="34" charset="0"/>
                        <a:cs typeface="Arial" panose="020B0604020202020204" pitchFamily="34" charset="0"/>
                      </a:endParaRPr>
                    </a:p>
                  </a:txBody>
                  <a:tcPr>
                    <a:solidFill>
                      <a:schemeClr val="bg1">
                        <a:lumMod val="95000"/>
                      </a:schemeClr>
                    </a:solidFill>
                  </a:tcPr>
                </a:tc>
                <a:tc>
                  <a:txBody>
                    <a:bodyPr/>
                    <a:lstStyle/>
                    <a:p>
                      <a:endParaRPr lang="da-DK" sz="1200">
                        <a:latin typeface="Arial" panose="020B0604020202020204" pitchFamily="34" charset="0"/>
                        <a:cs typeface="Arial" panose="020B0604020202020204" pitchFamily="34" charset="0"/>
                      </a:endParaRPr>
                    </a:p>
                  </a:txBody>
                  <a:tcPr>
                    <a:solidFill>
                      <a:schemeClr val="bg1">
                        <a:lumMod val="95000"/>
                      </a:schemeClr>
                    </a:solidFill>
                  </a:tcPr>
                </a:tc>
                <a:tc>
                  <a:txBody>
                    <a:bodyPr/>
                    <a:lstStyle/>
                    <a:p>
                      <a:endParaRPr lang="da-DK" sz="1200" dirty="0">
                        <a:latin typeface="Arial" panose="020B0604020202020204" pitchFamily="34" charset="0"/>
                        <a:cs typeface="Arial" panose="020B0604020202020204" pitchFamily="34" charset="0"/>
                      </a:endParaRPr>
                    </a:p>
                  </a:txBody>
                  <a:tcPr>
                    <a:solidFill>
                      <a:schemeClr val="bg1">
                        <a:lumMod val="95000"/>
                      </a:schemeClr>
                    </a:solidFill>
                  </a:tcPr>
                </a:tc>
                <a:extLst>
                  <a:ext uri="{0D108BD9-81ED-4DB2-BD59-A6C34878D82A}">
                    <a16:rowId xmlns:a16="http://schemas.microsoft.com/office/drawing/2014/main" val="683708504"/>
                  </a:ext>
                </a:extLst>
              </a:tr>
              <a:tr h="373363">
                <a:tc>
                  <a:txBody>
                    <a:bodyPr/>
                    <a:lstStyle/>
                    <a:p>
                      <a:r>
                        <a:rPr lang="da-DK" sz="1200" b="0" dirty="0">
                          <a:latin typeface="Arial" panose="020B0604020202020204" pitchFamily="34" charset="0"/>
                          <a:cs typeface="Arial" panose="020B0604020202020204" pitchFamily="34" charset="0"/>
                        </a:rPr>
                        <a:t>5.</a:t>
                      </a:r>
                    </a:p>
                  </a:txBody>
                  <a:tcPr>
                    <a:solidFill>
                      <a:schemeClr val="bg1">
                        <a:lumMod val="95000"/>
                      </a:schemeClr>
                    </a:solidFill>
                  </a:tcPr>
                </a:tc>
                <a:tc>
                  <a:txBody>
                    <a:bodyPr/>
                    <a:lstStyle/>
                    <a:p>
                      <a:endParaRPr lang="da-DK" sz="1200" dirty="0">
                        <a:latin typeface="Arial" panose="020B0604020202020204" pitchFamily="34" charset="0"/>
                        <a:cs typeface="Arial" panose="020B0604020202020204" pitchFamily="34" charset="0"/>
                      </a:endParaRPr>
                    </a:p>
                  </a:txBody>
                  <a:tcPr>
                    <a:solidFill>
                      <a:schemeClr val="bg1">
                        <a:lumMod val="95000"/>
                      </a:schemeClr>
                    </a:solidFill>
                  </a:tcPr>
                </a:tc>
                <a:tc>
                  <a:txBody>
                    <a:bodyPr/>
                    <a:lstStyle/>
                    <a:p>
                      <a:endParaRPr lang="da-DK" sz="1200" dirty="0">
                        <a:latin typeface="Arial" panose="020B0604020202020204" pitchFamily="34" charset="0"/>
                        <a:cs typeface="Arial" panose="020B0604020202020204" pitchFamily="34" charset="0"/>
                      </a:endParaRPr>
                    </a:p>
                  </a:txBody>
                  <a:tcPr>
                    <a:solidFill>
                      <a:schemeClr val="bg1">
                        <a:lumMod val="95000"/>
                      </a:schemeClr>
                    </a:solidFill>
                  </a:tcPr>
                </a:tc>
                <a:tc>
                  <a:txBody>
                    <a:bodyPr/>
                    <a:lstStyle/>
                    <a:p>
                      <a:endParaRPr lang="da-DK" sz="1200" dirty="0">
                        <a:latin typeface="Arial" panose="020B0604020202020204" pitchFamily="34" charset="0"/>
                        <a:cs typeface="Arial" panose="020B0604020202020204" pitchFamily="34" charset="0"/>
                      </a:endParaRPr>
                    </a:p>
                  </a:txBody>
                  <a:tcPr>
                    <a:solidFill>
                      <a:schemeClr val="bg1">
                        <a:lumMod val="95000"/>
                      </a:schemeClr>
                    </a:solidFill>
                  </a:tcPr>
                </a:tc>
                <a:extLst>
                  <a:ext uri="{0D108BD9-81ED-4DB2-BD59-A6C34878D82A}">
                    <a16:rowId xmlns:a16="http://schemas.microsoft.com/office/drawing/2014/main" val="1185133116"/>
                  </a:ext>
                </a:extLst>
              </a:tr>
            </a:tbl>
          </a:graphicData>
        </a:graphic>
      </p:graphicFrame>
      <p:pic>
        <p:nvPicPr>
          <p:cNvPr id="8" name="Picture 2" descr="Premium Vector | Quick tips, helpful tricks vector logo icon or symbol set  with black and yellow color and lightbulb element">
            <a:extLst>
              <a:ext uri="{FF2B5EF4-FFF2-40B4-BE49-F238E27FC236}">
                <a16:creationId xmlns:a16="http://schemas.microsoft.com/office/drawing/2014/main" id="{590AB201-60EF-4FF0-8623-08A224EB31E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5455" t="18527" r="27034" b="8963"/>
          <a:stretch/>
        </p:blipFill>
        <p:spPr bwMode="auto">
          <a:xfrm>
            <a:off x="608831" y="5150488"/>
            <a:ext cx="801279" cy="12228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55069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ladsholder til slidenummer 4">
            <a:extLst>
              <a:ext uri="{FF2B5EF4-FFF2-40B4-BE49-F238E27FC236}">
                <a16:creationId xmlns:a16="http://schemas.microsoft.com/office/drawing/2014/main" id="{9904D73C-E813-4884-A071-3BE0F01632E7}"/>
              </a:ext>
            </a:extLst>
          </p:cNvPr>
          <p:cNvSpPr>
            <a:spLocks noGrp="1"/>
          </p:cNvSpPr>
          <p:nvPr>
            <p:ph type="sldNum" sz="quarter" idx="4294967295"/>
          </p:nvPr>
        </p:nvSpPr>
        <p:spPr>
          <a:xfrm>
            <a:off x="4038600" y="6356350"/>
            <a:ext cx="4114800" cy="365125"/>
          </a:xfrm>
        </p:spPr>
        <p:txBody>
          <a:bodyPr/>
          <a:lstStyle/>
          <a:p>
            <a:fld id="{24C8C45C-947F-4981-8B3F-4F32E973C901}" type="slidenum">
              <a:rPr lang="da-DK" smtClean="0"/>
              <a:pPr/>
              <a:t>9</a:t>
            </a:fld>
            <a:endParaRPr lang="da-DK" dirty="0"/>
          </a:p>
        </p:txBody>
      </p:sp>
      <p:sp>
        <p:nvSpPr>
          <p:cNvPr id="6" name="Titel 8">
            <a:extLst>
              <a:ext uri="{FF2B5EF4-FFF2-40B4-BE49-F238E27FC236}">
                <a16:creationId xmlns:a16="http://schemas.microsoft.com/office/drawing/2014/main" id="{6C3B3029-1E1F-41D4-AE80-3C91B10E8405}"/>
              </a:ext>
            </a:extLst>
          </p:cNvPr>
          <p:cNvSpPr txBox="1">
            <a:spLocks/>
          </p:cNvSpPr>
          <p:nvPr/>
        </p:nvSpPr>
        <p:spPr>
          <a:xfrm>
            <a:off x="710608" y="2363857"/>
            <a:ext cx="11611900" cy="826640"/>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r>
              <a:rPr lang="da-DK" b="1" dirty="0">
                <a:latin typeface="Arial" panose="020B0604020202020204" pitchFamily="34" charset="0"/>
                <a:cs typeface="Arial" panose="020B0604020202020204" pitchFamily="34" charset="0"/>
              </a:rPr>
              <a:t>Aflevering &amp; godkendelse </a:t>
            </a:r>
          </a:p>
          <a:p>
            <a:r>
              <a:rPr lang="da-DK" dirty="0">
                <a:latin typeface="Arial" panose="020B0604020202020204" pitchFamily="34" charset="0"/>
                <a:cs typeface="Arial" panose="020B0604020202020204" pitchFamily="34" charset="0"/>
              </a:rPr>
              <a:t>Test af ide</a:t>
            </a:r>
          </a:p>
        </p:txBody>
      </p:sp>
      <p:sp>
        <p:nvSpPr>
          <p:cNvPr id="9" name="Tekstfelt 8">
            <a:extLst>
              <a:ext uri="{FF2B5EF4-FFF2-40B4-BE49-F238E27FC236}">
                <a16:creationId xmlns:a16="http://schemas.microsoft.com/office/drawing/2014/main" id="{F4200EAF-7464-4321-88B3-37EDD26DD649}"/>
              </a:ext>
            </a:extLst>
          </p:cNvPr>
          <p:cNvSpPr txBox="1"/>
          <p:nvPr/>
        </p:nvSpPr>
        <p:spPr>
          <a:xfrm>
            <a:off x="710608" y="3667504"/>
            <a:ext cx="11003782" cy="307777"/>
          </a:xfrm>
          <a:prstGeom prst="rect">
            <a:avLst/>
          </a:prstGeom>
          <a:noFill/>
        </p:spPr>
        <p:txBody>
          <a:bodyPr wrap="square" lIns="0" tIns="0" rIns="0" bIns="0" rtlCol="0">
            <a:spAutoFit/>
          </a:bodyPr>
          <a:lstStyle/>
          <a:p>
            <a:r>
              <a:rPr lang="da-DK" sz="2000" dirty="0">
                <a:latin typeface="Arial" panose="020B0604020202020204" pitchFamily="34" charset="0"/>
                <a:cs typeface="Arial" panose="020B0604020202020204" pitchFamily="34" charset="0"/>
              </a:rPr>
              <a:t>Så er det tid til aflevering og godkendelse af dine første missioner:1-5. Se hvordan </a:t>
            </a:r>
            <a:r>
              <a:rPr lang="da-DK" sz="2000" dirty="0">
                <a:latin typeface="Arial" panose="020B0604020202020204" pitchFamily="34" charset="0"/>
                <a:cs typeface="Arial" panose="020B0604020202020204" pitchFamily="34" charset="0"/>
                <a:hlinkClick r:id="rId2"/>
              </a:rPr>
              <a:t>her </a:t>
            </a:r>
            <a:endParaRPr lang="da-DK"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01042479"/>
      </p:ext>
    </p:extLst>
  </p:cSld>
  <p:clrMapOvr>
    <a:masterClrMapping/>
  </p:clrMapOvr>
</p:sld>
</file>

<file path=ppt/theme/theme1.xml><?xml version="1.0" encoding="utf-8"?>
<a:theme xmlns:a="http://schemas.openxmlformats.org/drawingml/2006/main" name="Blank">
  <a:themeElements>
    <a:clrScheme name="Zealand">
      <a:dk1>
        <a:sysClr val="windowText" lastClr="000000"/>
      </a:dk1>
      <a:lt1>
        <a:sysClr val="window" lastClr="FFFFFF"/>
      </a:lt1>
      <a:dk2>
        <a:srgbClr val="FFF387"/>
      </a:dk2>
      <a:lt2>
        <a:srgbClr val="EBEBEB"/>
      </a:lt2>
      <a:accent1>
        <a:srgbClr val="FFF387"/>
      </a:accent1>
      <a:accent2>
        <a:srgbClr val="FFF9C3"/>
      </a:accent2>
      <a:accent3>
        <a:srgbClr val="404040"/>
      </a:accent3>
      <a:accent4>
        <a:srgbClr val="6C6C6C"/>
      </a:accent4>
      <a:accent5>
        <a:srgbClr val="A6A6A6"/>
      </a:accent5>
      <a:accent6>
        <a:srgbClr val="CFCFCF"/>
      </a:accent6>
      <a:hlink>
        <a:srgbClr val="0000FF"/>
      </a:hlink>
      <a:folHlink>
        <a:srgbClr val="800080"/>
      </a:folHlink>
    </a:clrScheme>
    <a:fontScheme name="Zealand">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solidFill>
            <a:schemeClr val="accent1"/>
          </a:solidFill>
        </a:ln>
      </a:spPr>
      <a:bodyPr rtlCol="0" anchor="ctr"/>
      <a:lstStyle>
        <a:defPPr algn="ctr">
          <a:defRPr sz="2000" noProof="0"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3175">
          <a:solidFill>
            <a:schemeClr val="accent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000" dirty="0" err="1" smtClean="0"/>
        </a:defPPr>
      </a:lstStyle>
    </a:txDef>
  </a:objectDefaults>
  <a:extraClrSchemeLst/>
  <a:extLst>
    <a:ext uri="{05A4C25C-085E-4340-85A3-A5531E510DB2}">
      <thm15:themeFamily xmlns:thm15="http://schemas.microsoft.com/office/thememl/2012/main" name="Zealand.potx" id="{1EBD9D8F-51EC-41A2-9B3C-16CD61C27282}" vid="{F306AF44-9223-4065-9897-6981FF7FCC8F}"/>
    </a:ext>
  </a:extLst>
</a:theme>
</file>

<file path=ppt/theme/theme2.xml><?xml version="1.0" encoding="utf-8"?>
<a:theme xmlns:a="http://schemas.openxmlformats.org/drawingml/2006/main" name="Office-tema">
  <a:themeElements>
    <a:clrScheme name="Kontor">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Skabelondesign Arial">
      <a:majorFont>
        <a:latin typeface="Arial"/>
        <a:ea typeface=""/>
        <a:cs typeface=""/>
      </a:majorFont>
      <a:minorFont>
        <a:latin typeface="Arial"/>
        <a:ea typeface=""/>
        <a:cs typeface=""/>
      </a:minorFont>
    </a:fontScheme>
    <a:fmtScheme name="Kont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Skabelondesign 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item1.xml><?xml version="1.0" encoding="utf-8"?>
<TemplafySlideTemplateConfiguration><![CDATA[{"elementsMetadata":[],"enableDocumentContentUpdater":true,"documentContentValidatorConfiguration":{"enableDocumentContentValidator":false,"documentContentValidatorVersion":0},"slideId":"636831562458041946","version":"1.2"}]]></TemplafySlideTemplateConfiguration>
</file>

<file path=customXml/item2.xml><?xml version="1.0" encoding="utf-8"?>
<TemplafySlideFormConfiguration><![CDATA[{"formFields":[],"formDataEntries":[]}]]></TemplafySlideFormConfiguration>
</file>

<file path=customXml/item3.xml><?xml version="1.0" encoding="utf-8"?>
<TemplafyFormConfiguration><![CDATA[{"formFields":[],"formDataEntries":[]}]]></TemplafyFormConfiguration>
</file>

<file path=customXml/item4.xml><?xml version="1.0" encoding="utf-8"?>
<ct:contentTypeSchema xmlns:ct="http://schemas.microsoft.com/office/2006/metadata/contentType" xmlns:ma="http://schemas.microsoft.com/office/2006/metadata/properties/metaAttributes" ct:_="" ma:_="" ma:contentTypeName="Dokument" ma:contentTypeID="0x0101001A8762482FB9484AB6C93E4FD033DA6D" ma:contentTypeVersion="14" ma:contentTypeDescription="Opret et nyt dokument." ma:contentTypeScope="" ma:versionID="c5bba1ef09da4e65ad7b4e33c7ef0698">
  <xsd:schema xmlns:xsd="http://www.w3.org/2001/XMLSchema" xmlns:xs="http://www.w3.org/2001/XMLSchema" xmlns:p="http://schemas.microsoft.com/office/2006/metadata/properties" xmlns:ns3="9e7207e1-81bf-4fec-bcca-366e99fc29ea" xmlns:ns4="d0cd9821-9c53-4896-9862-8b4517f72d3a" targetNamespace="http://schemas.microsoft.com/office/2006/metadata/properties" ma:root="true" ma:fieldsID="84a554bf01f68b2bdf21caf7d28b87a5" ns3:_="" ns4:_="">
    <xsd:import namespace="9e7207e1-81bf-4fec-bcca-366e99fc29ea"/>
    <xsd:import namespace="d0cd9821-9c53-4896-9862-8b4517f72d3a"/>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GenerationTime" minOccurs="0"/>
                <xsd:element ref="ns3:MediaServiceEventHashCode" minOccurs="0"/>
                <xsd:element ref="ns3:MediaServiceDateTaken" minOccurs="0"/>
                <xsd:element ref="ns3:MediaServiceLocation" minOccurs="0"/>
                <xsd:element ref="ns3:MediaServiceOCR" minOccurs="0"/>
                <xsd:element ref="ns3:MediaServiceAutoKeyPoints" minOccurs="0"/>
                <xsd:element ref="ns3:MediaServiceKeyPoints" minOccurs="0"/>
                <xsd:element ref="ns4:SharedWithUsers" minOccurs="0"/>
                <xsd:element ref="ns4:SharedWithDetails" minOccurs="0"/>
                <xsd:element ref="ns4:SharingHintHash"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e7207e1-81bf-4fec-bcca-366e99fc29e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DateTaken" ma:index="13" nillable="true" ma:displayName="MediaServiceDateTaken" ma:hidden="true" ma:internalName="MediaServiceDateTaken" ma:readOnly="true">
      <xsd:simpleType>
        <xsd:restriction base="dms:Text"/>
      </xsd:simpleType>
    </xsd:element>
    <xsd:element name="MediaServiceLocation" ma:index="14" nillable="true" ma:displayName="Location" ma:internalName="MediaServiceLocation"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MediaLengthInSeconds" ma:index="21"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d0cd9821-9c53-4896-9862-8b4517f72d3a" elementFormDefault="qualified">
    <xsd:import namespace="http://schemas.microsoft.com/office/2006/documentManagement/types"/>
    <xsd:import namespace="http://schemas.microsoft.com/office/infopath/2007/PartnerControls"/>
    <xsd:element name="SharedWithUsers" ma:index="18" nillable="true" ma:displayName="Delt med"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Delt med detaljer" ma:internalName="SharedWithDetails" ma:readOnly="true">
      <xsd:simpleType>
        <xsd:restriction base="dms:Note">
          <xsd:maxLength value="255"/>
        </xsd:restriction>
      </xsd:simpleType>
    </xsd:element>
    <xsd:element name="SharingHintHash" ma:index="20" nillable="true" ma:displayName="Hashværdi for deling"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dhol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5.xml><?xml version="1.0" encoding="utf-8"?>
<TemplafyTemplateConfiguration><![CDATA[{"elementsMetadata":[{"type":"shape","id":"982d6763-9cee-4fb5-bf59-554922cf2472","elementConfiguration":{"binding":"UserProfile.LogoInsertion.LogoName","inheritDimensions":"inheritNone","height":"{{UserProfile.LogoInsertion.PpLogoHeight}}","disableUpdates":false,"type":"image"}},{"type":"shape","id":"b6315719-065b-4c9e-91ad-64238b38955f","elementConfiguration":{"binding":"UserProfile.LogoInsertion.Tagline_{{DocumentLanguage}}","inheritDimensions":"inheritNone","height":"{{UserProfile.LogoInsertion.PpTaglineHeight}}","disableUpdates":false,"type":"image"}},{"type":"shape","id":"b95075ff-7143-4340-af59-9735b2dea8e2","elementConfiguration":{"binding":"UserProfile.LogoInsertion.LogoName","inheritDimensions":"inheritNone","height":"{{UserProfile.LogoInsertion.PpLogoHeight}}","disableUpdates":false,"type":"image"}},{"type":"shape","id":"b17171af-3fb1-4084-9f66-19279f7f3cfc","elementConfiguration":{"binding":"UserProfile.LogoInsertion.Tagline_{{DocumentLanguage}}","inheritDimensions":"inheritNone","height":"{{UserProfile.LogoInsertion.PpTaglineHeight}}","disableUpdates":false,"type":"image"}},{"type":"shape","id":"f324d81f-6c87-4795-922e-b555ce00e78c","elementConfiguration":{"binding":"UserProfile.LogoInsertion.LogoName","inheritDimensions":"inheritNone","height":"{{UserProfile.LogoInsertion.PpLogoHeight}}","disableUpdates":false,"type":"image"}},{"type":"shape","id":"05ec2c31-4f92-4e69-9ebb-73be5b369f5c","elementConfiguration":{"binding":"UserProfile.LogoInsertion.Tagline_{{DocumentLanguage}}","inheritDimensions":"inheritNone","height":"{{UserProfile.LogoInsertion.PpTaglineHeight}}","disableUpdates":false,"type":"image"}},{"type":"shape","id":"69decd4c-2e6f-4097-b5d8-373619327f00","elementConfiguration":{"binding":"UserProfile.LogoInsertion.LogoName","inheritDimensions":"inheritNone","height":"{{UserProfile.LogoInsertion.PpLogoHeight}}","disableUpdates":false,"type":"image"}},{"type":"shape","id":"a2f11eb5-143a-41a2-ac11-4883b820e71e","elementConfiguration":{"binding":"UserProfile.LogoInsertion.LogoName","inheritDimensions":"inheritNone","height":"{{UserProfile.LogoInsertion.PpLogoHeight}}","disableUpdates":false,"type":"image"}},{"type":"shape","id":"1573046b-2a7a-471b-827a-1a46807d787a","elementConfiguration":{"binding":"UserProfile.LogoInsertion.Tagline_{{DocumentLanguage}}","inheritDimensions":"inheritNone","height":"{{UserProfile.LogoInsertion.PpTaglineHeight}}","disableUpdates":false,"type":"image"}},{"type":"shape","id":"be2de866-918f-443e-9dd8-6f5f377f462a","elementConfiguration":{"binding":"UserProfile.LogoInsertion.LogoName","inheritDimensions":"inheritNone","height":"{{UserProfile.LogoInsertion.PpLogoHeight}}","disableUpdates":false,"type":"image"}},{"type":"shape","id":"b0a4d151-876e-4237-8586-ff1c3f03eb29","elementConfiguration":{"binding":"UserProfile.LogoInsertion.LogoName","inheritDimensions":"inheritNone","height":"{{UserProfile.LogoInsertion.PpLogoHeight}}","disableUpdates":false,"type":"image"}},{"type":"shape","id":"5d5c5618-d290-47e1-a7f8-d98174c9173e","elementConfiguration":{"binding":"UserProfile.LogoInsertion.Tagline_{{DocumentLanguage}}","inheritDimensions":"inheritNone","height":"{{UserProfile.LogoInsertion.PpTaglineHeight}}","disableUpdates":false,"type":"image"}},{"type":"shape","id":"07db1d7a-baea-4756-b113-377366b6a48d","elementConfiguration":{"binding":"UserProfile.LogoInsertion.LogoName","inheritDimensions":"inheritNone","height":"{{UserProfile.LogoInsertion.PpLogoHeight}}","disableUpdates":false,"type":"image"}}],"transformationConfigurations":[],"enableDocumentContentUpdater":true,"templateName":"Zealand","templateDescription":"","version":"1.2"}]]></TemplafyTemplateConfiguration>
</file>

<file path=customXml/item6.xml><?xml version="1.0" encoding="utf-8"?>
<?mso-contentType ?>
<FormTemplates xmlns="http://schemas.microsoft.com/sharepoint/v3/contenttype/forms">
  <Display>DocumentLibraryForm</Display>
  <Edit>DocumentLibraryForm</Edit>
  <New>DocumentLibraryForm</New>
</FormTemplates>
</file>

<file path=customXml/item7.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5B4ABD57-B559-4026-AAAF-E3062CEAD74F}">
  <ds:schemaRefs/>
</ds:datastoreItem>
</file>

<file path=customXml/itemProps2.xml><?xml version="1.0" encoding="utf-8"?>
<ds:datastoreItem xmlns:ds="http://schemas.openxmlformats.org/officeDocument/2006/customXml" ds:itemID="{EA953B15-40EC-4002-97E6-7AB35AACF25D}">
  <ds:schemaRefs/>
</ds:datastoreItem>
</file>

<file path=customXml/itemProps3.xml><?xml version="1.0" encoding="utf-8"?>
<ds:datastoreItem xmlns:ds="http://schemas.openxmlformats.org/officeDocument/2006/customXml" ds:itemID="{C6E3399A-2BB6-4211-979B-CE4D450B7698}">
  <ds:schemaRefs/>
</ds:datastoreItem>
</file>

<file path=customXml/itemProps4.xml><?xml version="1.0" encoding="utf-8"?>
<ds:datastoreItem xmlns:ds="http://schemas.openxmlformats.org/officeDocument/2006/customXml" ds:itemID="{17073ABC-7460-4CED-8560-7EB6A35EB35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e7207e1-81bf-4fec-bcca-366e99fc29ea"/>
    <ds:schemaRef ds:uri="d0cd9821-9c53-4896-9862-8b4517f72d3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5.xml><?xml version="1.0" encoding="utf-8"?>
<ds:datastoreItem xmlns:ds="http://schemas.openxmlformats.org/officeDocument/2006/customXml" ds:itemID="{ED29C588-5F38-4EC0-9F5C-9C2879B9564A}">
  <ds:schemaRefs/>
</ds:datastoreItem>
</file>

<file path=customXml/itemProps6.xml><?xml version="1.0" encoding="utf-8"?>
<ds:datastoreItem xmlns:ds="http://schemas.openxmlformats.org/officeDocument/2006/customXml" ds:itemID="{B23F766C-CFA7-455C-8745-9E93BBEC8783}">
  <ds:schemaRefs>
    <ds:schemaRef ds:uri="http://schemas.microsoft.com/sharepoint/v3/contenttype/forms"/>
  </ds:schemaRefs>
</ds:datastoreItem>
</file>

<file path=customXml/itemProps7.xml><?xml version="1.0" encoding="utf-8"?>
<ds:datastoreItem xmlns:ds="http://schemas.openxmlformats.org/officeDocument/2006/customXml" ds:itemID="{4AC0DE39-ACFC-4604-996F-D2E12AE334E4}">
  <ds:schemaRefs>
    <ds:schemaRef ds:uri="http://purl.org/dc/terms/"/>
    <ds:schemaRef ds:uri="http://purl.org/dc/elements/1.1/"/>
    <ds:schemaRef ds:uri="http://www.w3.org/XML/1998/namespace"/>
    <ds:schemaRef ds:uri="http://schemas.microsoft.com/office/infopath/2007/PartnerControls"/>
    <ds:schemaRef ds:uri="http://schemas.openxmlformats.org/package/2006/metadata/core-properties"/>
    <ds:schemaRef ds:uri="http://schemas.microsoft.com/office/2006/documentManagement/types"/>
    <ds:schemaRef ds:uri="d0cd9821-9c53-4896-9862-8b4517f72d3a"/>
    <ds:schemaRef ds:uri="9e7207e1-81bf-4fec-bcca-366e99fc29ea"/>
    <ds:schemaRef ds:uri="http://schemas.microsoft.com/office/2006/metadata/properties"/>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
  <TotalTime>0</TotalTime>
  <Words>2901</Words>
  <Application>Microsoft Macintosh PowerPoint</Application>
  <PresentationFormat>Widescreen</PresentationFormat>
  <Paragraphs>289</Paragraphs>
  <Slides>27</Slides>
  <Notes>0</Notes>
  <HiddenSlides>0</HiddenSlides>
  <MMClips>0</MMClips>
  <ScaleCrop>false</ScaleCrop>
  <HeadingPairs>
    <vt:vector size="6" baseType="variant">
      <vt:variant>
        <vt:lpstr>Benyttede skrifttyper</vt:lpstr>
      </vt:variant>
      <vt:variant>
        <vt:i4>1</vt:i4>
      </vt:variant>
      <vt:variant>
        <vt:lpstr>Tema</vt:lpstr>
      </vt:variant>
      <vt:variant>
        <vt:i4>1</vt:i4>
      </vt:variant>
      <vt:variant>
        <vt:lpstr>Slidetitler</vt:lpstr>
      </vt:variant>
      <vt:variant>
        <vt:i4>27</vt:i4>
      </vt:variant>
    </vt:vector>
  </HeadingPairs>
  <TitlesOfParts>
    <vt:vector size="29" baseType="lpstr">
      <vt:lpstr>Arial</vt:lpstr>
      <vt:lpstr>Blank</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PowerPoint-præsentation</dc:title>
  <dc:creator/>
  <cp:lastModifiedBy/>
  <cp:revision>1</cp:revision>
  <dcterms:created xsi:type="dcterms:W3CDTF">2017-10-16T06:12:41Z</dcterms:created>
  <dcterms:modified xsi:type="dcterms:W3CDTF">2021-11-03T13:02:18Z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by">
    <vt:lpwstr>www.skabelondesign.dk</vt:lpwstr>
  </property>
  <property fmtid="{D5CDD505-2E9C-101B-9397-08002B2CF9AE}" pid="3" name="TemplafyTenantId">
    <vt:lpwstr>zealand</vt:lpwstr>
  </property>
  <property fmtid="{D5CDD505-2E9C-101B-9397-08002B2CF9AE}" pid="4" name="TemplafyTemplateId">
    <vt:lpwstr>636827918144084939</vt:lpwstr>
  </property>
  <property fmtid="{D5CDD505-2E9C-101B-9397-08002B2CF9AE}" pid="5" name="TemplafyUserProfileId">
    <vt:lpwstr>636852093005681920</vt:lpwstr>
  </property>
  <property fmtid="{D5CDD505-2E9C-101B-9397-08002B2CF9AE}" pid="6" name="TemplafyLanguageCode">
    <vt:lpwstr>da-DK</vt:lpwstr>
  </property>
  <property fmtid="{D5CDD505-2E9C-101B-9397-08002B2CF9AE}" pid="7" name="ContentTypeId">
    <vt:lpwstr>0x0101001A8762482FB9484AB6C93E4FD033DA6D</vt:lpwstr>
  </property>
</Properties>
</file>